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59" r:id="rId4"/>
    <p:sldId id="257" r:id="rId5"/>
    <p:sldId id="272" r:id="rId6"/>
    <p:sldId id="260" r:id="rId7"/>
    <p:sldId id="261" r:id="rId8"/>
    <p:sldId id="262" r:id="rId9"/>
    <p:sldId id="263" r:id="rId10"/>
    <p:sldId id="271" r:id="rId11"/>
    <p:sldId id="270" r:id="rId12"/>
    <p:sldId id="269" r:id="rId13"/>
    <p:sldId id="268" r:id="rId14"/>
    <p:sldId id="264" r:id="rId15"/>
    <p:sldId id="267" r:id="rId16"/>
    <p:sldId id="265" r:id="rId17"/>
    <p:sldId id="266" r:id="rId18"/>
    <p:sldId id="273" r:id="rId19"/>
    <p:sldId id="277" r:id="rId20"/>
    <p:sldId id="276" r:id="rId21"/>
    <p:sldId id="275" r:id="rId22"/>
    <p:sldId id="279" r:id="rId23"/>
    <p:sldId id="280" r:id="rId24"/>
    <p:sldId id="281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3F55C3-2E18-4220-8D3C-4A17C0835BA3}" v="1" dt="2026-04-30T08:45:06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57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D3B16-3174-4663-ADC2-23D4D207EA68}" type="datetimeFigureOut">
              <a:rPr lang="en-GB" smtClean="0"/>
              <a:t>30/04/2026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47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D3B16-3174-4663-ADC2-23D4D207EA6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BD1DA-79DB-4213-8D6F-CF191DC4F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3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D3B16-3174-4663-ADC2-23D4D207EA6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BD1DA-79DB-4213-8D6F-CF191DC4F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643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BF30-2A18-21CC-BFFB-ACF5B82DB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0570F-CAEC-55BD-4CC5-90BC0F5FD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14DEA-83B3-637E-1B25-8A9D85DF9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0616-640F-4D2B-8AB6-A6A68B3FBDD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0262E-0AE0-C9A5-8F35-34EE12B8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55DCA-3B33-2531-F0DB-3C1F443F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087A-B6FF-44C1-857A-DA6FC2F4D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551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57384-C451-9578-6BD3-6E852DD5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703E-B99C-67A6-4CEC-FFD3C1100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D0816-BA82-C3FA-72C9-12F43A64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0616-640F-4D2B-8AB6-A6A68B3FBDD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A7CDA-2B2D-E2F4-5674-C9ABA7CDA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C4912-EF79-2BCC-9D36-566E1FBE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087A-B6FF-44C1-857A-DA6FC2F4D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82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5AF01-46FE-DAAD-089E-A318B35A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09C5E-16C7-8195-CCAE-ED6F7BC27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E1A7D-CF04-2BB4-F099-12A6E108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0616-640F-4D2B-8AB6-A6A68B3FBDD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A6D1-A75D-8936-ECF2-AAE79049B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5B0A6-EA7B-484D-1416-98667E24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087A-B6FF-44C1-857A-DA6FC2F4D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64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0B02-0053-7740-7664-CBB6707A4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383-0A70-EF1E-4961-D0E8DFD07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65530-23C6-A4F2-520B-C8D0C09A1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93490-0E6D-EA53-38DD-FFBBB419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0616-640F-4D2B-8AB6-A6A68B3FBDD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92406-9A2C-2C86-C2C8-BCD2EA00F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3E9B4-7B66-4AF6-4D15-16511250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087A-B6FF-44C1-857A-DA6FC2F4D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3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FC3BD-11EB-9148-A359-BBF16CCFD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90744-9603-D2AA-1F30-3160D4945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B15096-2E67-4700-9BB0-3CEAAF6D8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7A4BD9-8093-B6F8-388F-440AD9952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CBBD12-297E-F314-0BF2-F218375FB9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AF9D0-3C29-4FFC-7F1E-60DBCED9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0616-640F-4D2B-8AB6-A6A68B3FBDD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A87D2B-DA3E-AE5D-8986-7B1E0AAF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4EF545-2BFC-9D45-7FD3-FE42DBEA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087A-B6FF-44C1-857A-DA6FC2F4D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03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1A94-20EA-5AD0-6470-C0CFB32D2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880F83-AA06-B1D9-F93E-244025F6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0616-640F-4D2B-8AB6-A6A68B3FBDD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291DA-A221-5D63-6974-25663D04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52FBC9-BC5E-2400-A678-DDD72047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087A-B6FF-44C1-857A-DA6FC2F4D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117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D3E123-18DE-6F23-CCFE-60AB1F8D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0616-640F-4D2B-8AB6-A6A68B3FBDD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62BFA-0975-5929-60F0-22796E9B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F1747-053E-F3E6-40EA-A055E321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087A-B6FF-44C1-857A-DA6FC2F4D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84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14EB1-DF17-9F49-E4ED-E18F2590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AF826-2D37-15BB-F9DD-B04503FF5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08B83-07B2-169D-D8C8-1A3FE6B0A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F1456-FD12-A4B2-E94E-217093BB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0616-640F-4D2B-8AB6-A6A68B3FBDD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609BA-721B-0313-CC5E-993CEA7D3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D1C0E-55C2-5055-1822-2C147AA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087A-B6FF-44C1-857A-DA6FC2F4D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07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BD1DA-79DB-4213-8D6F-CF191DC4F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92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23FB-FAF7-BD80-7532-55C8DFC5D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74F61A-EF76-0CED-F5E6-9535AEE16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F8105-C4BE-5D9C-C21B-CD1226099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6F502-CC09-8E66-3E3A-48B96AD7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0616-640F-4D2B-8AB6-A6A68B3FBDD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DF78F-833F-81E1-39FF-2C1A40EC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C5A07-C299-BF3C-0D47-54611CDFE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087A-B6FF-44C1-857A-DA6FC2F4D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021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D2A1-4E3E-2609-6070-437E791B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F1529-E9A1-E336-0D47-783835238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131CD-EB09-F1C0-2848-2009F30E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0616-640F-4D2B-8AB6-A6A68B3FBDD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C5B75-FEAD-F540-138D-174F3D2FD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10CAD-A2E7-634F-666D-8D90A68E7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087A-B6FF-44C1-857A-DA6FC2F4D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691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6B5BD4-6F6E-3E1E-175C-81172CE26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264F0-1E57-B957-0D5E-2B371A454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E8877-B878-E64C-EA22-137CFD23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A0616-640F-4D2B-8AB6-A6A68B3FBDD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277A2-345A-A012-D166-44D1BEAA0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65A0F-51D6-CE9A-95BA-8711801D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087A-B6FF-44C1-857A-DA6FC2F4D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6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D3B16-3174-4663-ADC2-23D4D207EA6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BD1DA-79DB-4213-8D6F-CF191DC4F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576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D3B16-3174-4663-ADC2-23D4D207EA6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BD1DA-79DB-4213-8D6F-CF191DC4F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6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D3B16-3174-4663-ADC2-23D4D207EA6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BD1DA-79DB-4213-8D6F-CF191DC4F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98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D3B16-3174-4663-ADC2-23D4D207EA6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BD1DA-79DB-4213-8D6F-CF191DC4F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99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D3B16-3174-4663-ADC2-23D4D207EA6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BD1DA-79DB-4213-8D6F-CF191DC4F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7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D3B16-3174-4663-ADC2-23D4D207EA6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BD1DA-79DB-4213-8D6F-CF191DC4F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54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FD3B16-3174-4663-ADC2-23D4D207EA6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DBD1DA-79DB-4213-8D6F-CF191DC4FD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561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5728614"/>
            <a:ext cx="12202886" cy="114571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5663963"/>
            <a:ext cx="12219215" cy="1247551"/>
            <a:chOff x="-10886" y="5630398"/>
            <a:chExt cx="12219215" cy="1247551"/>
          </a:xfrm>
          <a:noFill/>
        </p:grpSpPr>
        <p:pic>
          <p:nvPicPr>
            <p:cNvPr id="9" name="Picture 8"/>
            <p:cNvPicPr/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133" y="5829300"/>
              <a:ext cx="743268" cy="886460"/>
            </a:xfrm>
            <a:prstGeom prst="rect">
              <a:avLst/>
            </a:prstGeom>
            <a:grpFill/>
          </p:spPr>
        </p:pic>
        <p:sp>
          <p:nvSpPr>
            <p:cNvPr id="10" name="Rectangle 9"/>
            <p:cNvSpPr/>
            <p:nvPr/>
          </p:nvSpPr>
          <p:spPr>
            <a:xfrm>
              <a:off x="1058854" y="6272530"/>
              <a:ext cx="2881943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LAto"/>
                </a:rPr>
                <a:t>Learn | Believe | Achieve</a:t>
              </a:r>
            </a:p>
          </p:txBody>
        </p:sp>
        <p:pic>
          <p:nvPicPr>
            <p:cNvPr id="11" name="Picture 66" descr="Macintosh HD:Users:jordan.hall:Desktop:Screen shot 2014-04-04 at 11.34.26.pn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7535"/>
            <a:stretch/>
          </p:blipFill>
          <p:spPr bwMode="auto">
            <a:xfrm>
              <a:off x="-10886" y="5630398"/>
              <a:ext cx="12219215" cy="844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6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9792" y="5829300"/>
              <a:ext cx="879644" cy="1048649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10935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3A715-84BC-291A-30F3-F91325B9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2255E-CA64-11A8-FE32-32B99197F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FEC77-026B-E36F-80C0-842307655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4A0616-640F-4D2B-8AB6-A6A68B3FBDD8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F4282-850A-7AD5-B121-B23FCACA6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717D-A90E-719F-1DDD-861A15E68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98087A-B6FF-44C1-857A-DA6FC2F4D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0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jpe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png"/><Relationship Id="rId2" Type="http://schemas.openxmlformats.org/officeDocument/2006/relationships/image" Target="../media/image73.png"/><Relationship Id="rId16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jpeg"/><Relationship Id="rId1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500E1-1FC5-186E-A4B1-CF4AB3D32A4A}"/>
              </a:ext>
            </a:extLst>
          </p:cNvPr>
          <p:cNvSpPr/>
          <p:nvPr/>
        </p:nvSpPr>
        <p:spPr>
          <a:xfrm>
            <a:off x="296175" y="604447"/>
            <a:ext cx="1159965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Lees Brook Academy</a:t>
            </a:r>
          </a:p>
          <a:p>
            <a:pPr algn="ctr"/>
            <a:r>
              <a:rPr lang="en-GB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Work Experience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62A4C-3D0C-0672-EC2E-2A3D96ED7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686" y="4368715"/>
            <a:ext cx="4134427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40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6"/>
    </mc:Choice>
    <mc:Fallback xmlns="">
      <p:transition spd="slow" advTm="35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49377-52A5-6F26-ED94-6BA826233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26471D-9C3D-E1A0-4BB3-0FE49C2C06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594" y="1291487"/>
            <a:ext cx="45720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A4D0D7-878F-DEAF-C0F9-D0817B104B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21" y="339810"/>
            <a:ext cx="3744098" cy="4992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F0AA33-BEA5-906E-1445-5DDEBBDDD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3569" y="763235"/>
            <a:ext cx="3108960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9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9"/>
    </mc:Choice>
    <mc:Fallback xmlns="">
      <p:transition spd="slow" advTm="413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FD257-3FFC-BD7A-F760-C4BD2D9ED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B2F51-F75C-E23D-5FA8-B4C7BDC547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38" y="823887"/>
            <a:ext cx="5760720" cy="4320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8EBFA5-79F6-F964-B8FA-A5E65492A2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856941"/>
            <a:ext cx="5760720" cy="431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"/>
    </mc:Choice>
    <mc:Fallback xmlns="">
      <p:transition spd="slow" advTm="397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41802-F99F-0EE7-F123-98E41CB8F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5D1BDA-CBDB-5F97-0925-9EDB6B1777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98" y="531341"/>
            <a:ext cx="3667382" cy="48898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EAE0B4-30D8-E7EA-C021-16ED94CFB1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276" y="251254"/>
            <a:ext cx="3877447" cy="51699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4B1980-0579-0A0C-79DD-36B16AF5DA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243" y="391297"/>
            <a:ext cx="3667383" cy="488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4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3"/>
    </mc:Choice>
    <mc:Fallback xmlns="">
      <p:transition spd="slow" advTm="400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45E47-4355-308E-A0C0-C3812329F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A2DA06-E138-4B77-DF1B-FDD92F9562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507" y="902042"/>
            <a:ext cx="4844947" cy="36337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4944B5-8942-C6E0-9B2A-06A2C1FD3E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534" y="160637"/>
            <a:ext cx="3097427" cy="53918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3C69A3-CF91-A646-5331-CE311A52B4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47134"/>
            <a:ext cx="3517557" cy="52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"/>
    </mc:Choice>
    <mc:Fallback xmlns="">
      <p:transition spd="slow" advTm="400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DA01D-5E79-30EC-6026-034A03959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3C3A11-2AB9-2F4D-4FAB-01393B9B5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1" y="155478"/>
            <a:ext cx="3391929" cy="5400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D9626-6951-D829-FFC1-3187002C53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848" y="165772"/>
            <a:ext cx="3851458" cy="5135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9D92BB-DFB6-2343-7E3B-841760D438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778" y="165771"/>
            <a:ext cx="3851459" cy="513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5"/>
    </mc:Choice>
    <mc:Fallback xmlns="">
      <p:transition spd="slow" advTm="423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CFB92C-E5F2-FC6D-459F-4335EB22B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5F2A7A-20AC-09B1-EA8F-2EA6375CEF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65" y="216243"/>
            <a:ext cx="3720929" cy="49612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0D8450-AF9F-F510-C931-97DB44915B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9985" y="216243"/>
            <a:ext cx="3795070" cy="5060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447541-F65F-7F71-F08E-53E4A91EFB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4822" y="216243"/>
            <a:ext cx="3927389" cy="52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5"/>
    </mc:Choice>
    <mc:Fallback xmlns="">
      <p:transition spd="slow" advTm="413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F34F6-E8F1-AB0E-6388-560C0184E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7C8D88-7316-8F5F-F797-28E9536FB1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04" y="210065"/>
            <a:ext cx="3317789" cy="4423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726BCA-C8F8-1752-1189-D326F8A9B5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9666" y="669667"/>
            <a:ext cx="3669957" cy="48932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4BE787-7CAB-F94E-607B-EA6ED2A0E2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396" y="210065"/>
            <a:ext cx="3865091" cy="51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0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4"/>
    </mc:Choice>
    <mc:Fallback xmlns="">
      <p:transition spd="slow" advTm="455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2BA0C5-F0B4-819C-4232-1663676AFE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928" y="1649626"/>
            <a:ext cx="3646170" cy="3558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61D3EE-1F05-85B6-C2F3-D748FB489D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192" y="858795"/>
            <a:ext cx="3959616" cy="4349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FD868-722C-7D8B-E8B4-13AC42DFD0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80173" y="753763"/>
            <a:ext cx="3855308" cy="434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3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"/>
    </mc:Choice>
    <mc:Fallback xmlns="">
      <p:transition spd="slow" advTm="421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AC2E3-1E11-4178-B678-E8804EE60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886AD9-B17B-A971-0E6E-0083DFEDF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967740"/>
            <a:ext cx="5679440" cy="4259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4A073D-4393-BA3F-B7B8-D356BFC9CA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" y="967740"/>
            <a:ext cx="1402080" cy="1326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137D02-899A-FD12-9596-10F524C432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2562" y="426720"/>
            <a:ext cx="41948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4"/>
    </mc:Choice>
    <mc:Fallback xmlns="">
      <p:transition spd="slow" advTm="4254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E69F0-9864-B08B-230B-D912ACB45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0B8E28-5744-83E7-178F-17B205EDFC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288" y="350520"/>
            <a:ext cx="3200735" cy="4831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F6E7CE-FB55-6CE3-2624-C35DAE87672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088" y="350520"/>
            <a:ext cx="3623310" cy="4831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68577F-34BA-F2A9-59A4-E77300291D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2463" y="350520"/>
            <a:ext cx="3623310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5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6"/>
    </mc:Choice>
    <mc:Fallback xmlns="">
      <p:transition spd="slow" advTm="4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02D31-87B3-77F9-7EEC-E401AB1D6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8765C2-6BD4-FD12-6015-9BB453822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900" y="-12088"/>
            <a:ext cx="3966425" cy="5722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92486-CC2B-9520-F26C-CAC9FDF473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98"/>
          <a:stretch>
            <a:fillRect/>
          </a:stretch>
        </p:blipFill>
        <p:spPr>
          <a:xfrm>
            <a:off x="8675" y="0"/>
            <a:ext cx="3827915" cy="5710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73AE0F-61D5-9A89-16D6-B3607EDE1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590" y="-12088"/>
            <a:ext cx="4126310" cy="56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6"/>
    </mc:Choice>
    <mc:Fallback xmlns="">
      <p:transition spd="slow" advTm="398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34D24-F2B6-0EAF-42E2-7EF4E780F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D79940-C061-262B-2685-66F8B950DB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205" y="437242"/>
            <a:ext cx="3147125" cy="501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E9F5BE-9C38-66C1-B122-324CE09F12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" y="365760"/>
            <a:ext cx="3821430" cy="5095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E7FBF2-86DC-E5A2-EA54-1CF013C46A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2" y="437242"/>
            <a:ext cx="3821430" cy="508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7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0"/>
    </mc:Choice>
    <mc:Fallback xmlns="">
      <p:transition spd="slow" advTm="442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80ECDB-14ED-C2F8-DC1A-623D173D93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638" y="1025952"/>
            <a:ext cx="4596259" cy="34471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A2F6BB-42B2-8C6B-EE67-4D276E8783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7923" y="284205"/>
            <a:ext cx="3558747" cy="47449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5A2F82-8B63-F9AF-C615-2D8337618B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30" y="284205"/>
            <a:ext cx="3558747" cy="474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93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0"/>
    </mc:Choice>
    <mc:Fallback xmlns="">
      <p:transition spd="slow" advTm="468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C3F3EE-DCD2-8801-4479-397CC9BAA5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3271" y="84313"/>
            <a:ext cx="3790031" cy="2842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CC62F-5CAA-16DA-AF68-ADE285191B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730" y="835368"/>
            <a:ext cx="3168373" cy="4215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19642-CE39-E928-AAAA-D6BA3B70CB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62" y="661947"/>
            <a:ext cx="3157010" cy="4207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BBE95F-3126-F7AD-FED3-97079A07FD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4286" y="3174420"/>
            <a:ext cx="4056993" cy="23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6"/>
    </mc:Choice>
    <mc:Fallback xmlns="">
      <p:transition spd="slow" advTm="4046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35B605-36AB-3C29-51A9-569353BE9B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79"/>
          <a:stretch>
            <a:fillRect/>
          </a:stretch>
        </p:blipFill>
        <p:spPr>
          <a:xfrm>
            <a:off x="89835" y="683392"/>
            <a:ext cx="3393431" cy="4109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78618F-70D0-2512-74CA-58D902FF6E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5511" y="117493"/>
            <a:ext cx="3710447" cy="27279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6CC13B-A459-D147-02D2-806ACF61E9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19463" y="683392"/>
            <a:ext cx="3900360" cy="3861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5EA3FE-0668-DDFE-4F2F-8B902E2970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611" y="2942094"/>
            <a:ext cx="3482245" cy="261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1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2"/>
    </mc:Choice>
    <mc:Fallback xmlns="">
      <p:transition spd="slow" advTm="506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B5B627-3F02-8551-2335-AC943F4244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65" y="216033"/>
            <a:ext cx="2496065" cy="1147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670BA4-76F7-CF52-6DB7-57D2D96A0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415" y="216033"/>
            <a:ext cx="6434554" cy="1557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5BAD09-D4A7-3862-1D2D-152A6F1777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341" y="1773195"/>
            <a:ext cx="1655805" cy="16558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C1A40C-BE0E-2F93-5717-F127FCC20E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762" y="216033"/>
            <a:ext cx="1776897" cy="17731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96980C-2B26-4327-AB26-6E97089FE5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611" y="1937283"/>
            <a:ext cx="1551564" cy="13276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353CCF-0400-6DF9-E17F-4695F93C5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6345" y="1937282"/>
            <a:ext cx="1502297" cy="1491717"/>
          </a:xfrm>
          <a:prstGeom prst="rect">
            <a:avLst/>
          </a:prstGeom>
        </p:spPr>
      </p:pic>
      <p:pic>
        <p:nvPicPr>
          <p:cNvPr id="1026" name="Picture 2" descr="Support Cavendish Close Junior Academy when you play Your School ...">
            <a:extLst>
              <a:ext uri="{FF2B5EF4-FFF2-40B4-BE49-F238E27FC236}">
                <a16:creationId xmlns:a16="http://schemas.microsoft.com/office/drawing/2014/main" id="{40668903-B64D-F66C-B069-7345ED6A1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8812" y="1855237"/>
            <a:ext cx="1837944" cy="16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DE8D07-F289-0C9B-7C1D-5F9C7A56C2F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841" y="1964309"/>
            <a:ext cx="1466203" cy="14662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E1FA5A-54BC-EC20-F041-4D325C6F208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9393" y="2183415"/>
            <a:ext cx="2731246" cy="13276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65E863-3143-9684-48F8-24A6F52C1FB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70" y="3838230"/>
            <a:ext cx="2187146" cy="500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D4DD84-F878-877A-A94D-016B09D69B2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597" y="3805027"/>
            <a:ext cx="1557162" cy="15571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0F0830-4838-C0A3-E05D-EBBCD7B494E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69" y="4583784"/>
            <a:ext cx="2731246" cy="7784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02FD55-2B32-98C4-A8F2-347636ECFBE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759" y="3511042"/>
            <a:ext cx="2731246" cy="13017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FE3EE3-CEE1-936A-7FC1-B2A945E6F0C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0583" y="3705229"/>
            <a:ext cx="1654678" cy="14917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3147BD-2F3D-3A6D-1D1F-756B9839EF6A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600" y="3587062"/>
            <a:ext cx="1557162" cy="155716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CFD904E-5A0B-13FD-DDC6-6E765DAAF81B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071" y="4509701"/>
            <a:ext cx="2257425" cy="8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6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74B6F-B170-9FB5-9D2A-C49A80671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40F6B676-B146-4D5E-90E5-D65A72CA0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623A025-DB3C-4E81-A76F-A0006C485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BE7C951-5DD0-B214-22FB-A425009ABB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641277" y="643466"/>
            <a:ext cx="3426471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2702B7A-7824-A62B-77CE-4603615BD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7349" y="643467"/>
            <a:ext cx="73211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Tex Plastics">
            <a:extLst>
              <a:ext uri="{FF2B5EF4-FFF2-40B4-BE49-F238E27FC236}">
                <a16:creationId xmlns:a16="http://schemas.microsoft.com/office/drawing/2014/main" id="{DD78151B-7ABB-1750-C6F7-DA45D98D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941" y="2792673"/>
            <a:ext cx="3366807" cy="12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7A8051-1822-B3BD-D72C-F81C4B216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/>
          <a:stretch>
            <a:fillRect/>
          </a:stretch>
        </p:blipFill>
        <p:spPr bwMode="auto">
          <a:xfrm>
            <a:off x="642467" y="4348381"/>
            <a:ext cx="3425281" cy="174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2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006"/>
    </mc:Choice>
    <mc:Fallback xmlns="">
      <p:transition spd="slow" advTm="40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F580F4-EDE2-9F0C-D4D0-F215E4629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66" name="Rectangle 2065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Picture 8" descr="Tex Plastics">
            <a:extLst>
              <a:ext uri="{FF2B5EF4-FFF2-40B4-BE49-F238E27FC236}">
                <a16:creationId xmlns:a16="http://schemas.microsoft.com/office/drawing/2014/main" id="{09CF2C96-5717-DFDF-5A27-60D86A638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648" y="663956"/>
            <a:ext cx="5128381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46AC722-C258-18DB-5F9A-A4DFE017A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441" y="630096"/>
            <a:ext cx="4010830" cy="559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B2A6ECF-A472-BFE4-2371-CB4238E498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" r="-1"/>
          <a:stretch>
            <a:fillRect/>
          </a:stretch>
        </p:blipFill>
        <p:spPr bwMode="auto">
          <a:xfrm>
            <a:off x="1172165" y="2752520"/>
            <a:ext cx="4396009" cy="34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008"/>
    </mc:Choice>
    <mc:Fallback xmlns="">
      <p:transition spd="slow" advTm="40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9F599-6244-9438-74C8-E2BC43C6B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0A1FC6-28AB-8856-1601-D2E02D3FC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3" y="975970"/>
            <a:ext cx="3706887" cy="4553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607FB-CCB5-6A95-A2DC-A3464E1C6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25" y="975970"/>
            <a:ext cx="4134427" cy="4553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773F86-4FAF-400A-97FE-CD19141D4B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667" y="975970"/>
            <a:ext cx="3415189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8"/>
    </mc:Choice>
    <mc:Fallback xmlns="">
      <p:transition spd="slow" advTm="428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09EF1-F43A-7BA6-EB10-C6C076ACD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86258-97FF-16A6-D30F-491FFA0C71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44" y="858794"/>
            <a:ext cx="2974889" cy="39665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96D46A-41B0-2CFD-2FD7-6F8F09B34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767" y="541444"/>
            <a:ext cx="3686689" cy="46012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E1B04D-40A1-2EBA-EC43-C3ABB15021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4581" y="1201076"/>
            <a:ext cx="4891038" cy="36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2"/>
    </mc:Choice>
    <mc:Fallback xmlns="">
      <p:transition spd="slow" advTm="386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39FD2-0FB7-6C0A-9138-EF450A903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761A6D-6AFE-A94B-E3CA-7FCF965212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212" y="815546"/>
            <a:ext cx="3540211" cy="4720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96B32A-289D-01D1-4AD6-54FF2EF089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526" y="815546"/>
            <a:ext cx="3447536" cy="4596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76604D-CAD4-0010-A817-D569C3BF0A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623" y="667265"/>
            <a:ext cx="3651422" cy="486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5"/>
    </mc:Choice>
    <mc:Fallback xmlns="">
      <p:transition spd="slow" advTm="414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9B550-9D01-D48D-DE56-3745D1734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A17B66-7F67-CF0E-D11C-3569F2BC1F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67" y="360405"/>
            <a:ext cx="3828021" cy="5104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BD7702-68C9-310F-48E7-09DAF21E33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990" y="0"/>
            <a:ext cx="3149751" cy="56223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FB840A-06B9-E3AE-8BD0-486A7CF0D7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043" y="360405"/>
            <a:ext cx="3867665" cy="515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0"/>
    </mc:Choice>
    <mc:Fallback xmlns="">
      <p:transition spd="slow" advTm="39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4E443-9D81-85D2-DE9F-41EC8DC7C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0E24F-1B09-E4FD-91A6-E7BAD970EC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26" y="563606"/>
            <a:ext cx="3580885" cy="4774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A66529-CAA0-C83A-95BF-F4287C08F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231" y="217616"/>
            <a:ext cx="3929963" cy="5239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171EF3-94B0-BD66-81C3-5B2AEA7764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111" y="217616"/>
            <a:ext cx="3929963" cy="52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4"/>
    </mc:Choice>
    <mc:Fallback xmlns="">
      <p:transition spd="slow" advTm="4024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6</Words>
  <Application>Microsoft Office PowerPoint</Application>
  <PresentationFormat>Widescreen</PresentationFormat>
  <Paragraphs>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LAto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 S Smith - LBA Staff</dc:creator>
  <cp:lastModifiedBy>Mr L Lewis - MAT Staff</cp:lastModifiedBy>
  <cp:revision>8</cp:revision>
  <dcterms:created xsi:type="dcterms:W3CDTF">2026-04-01T11:33:01Z</dcterms:created>
  <dcterms:modified xsi:type="dcterms:W3CDTF">2026-04-30T08:45:14Z</dcterms:modified>
</cp:coreProperties>
</file>