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5" d="100"/>
          <a:sy n="75" d="100"/>
        </p:scale>
        <p:origin x="19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83" y="970846"/>
            <a:ext cx="313428" cy="31342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9651" y="114136"/>
            <a:ext cx="1313637" cy="203132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 Developer 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Web Developer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Video Editor 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Graphics Designer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Marketing 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Game development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Media and Communications </a:t>
            </a:r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Co-Ordinator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Digital Designer 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Visual Designer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VFX </a:t>
            </a:r>
            <a:r>
              <a:rPr lang="en-GB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artist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Multimedia programmer</a:t>
            </a:r>
            <a:endParaRPr lang="en-GB" sz="9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70129" y="248779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59078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42439" y="7951260"/>
            <a:ext cx="2661259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How to use school systems: Logging on, email, Go 4 Schools, paper cut printing, century tech, saving and accessing files, basic formatting of documents</a:t>
            </a:r>
            <a:endParaRPr lang="en-GB" sz="899" b="1" dirty="0"/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45148" y="9180348"/>
            <a:ext cx="177421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Creating documentation </a:t>
            </a:r>
          </a:p>
          <a:p>
            <a:pPr algn="ctr"/>
            <a:r>
              <a:rPr lang="en-GB" sz="899" b="1" dirty="0" smtClean="0"/>
              <a:t>to show </a:t>
            </a:r>
            <a:r>
              <a:rPr lang="en-GB" sz="899" b="1" dirty="0" smtClean="0"/>
              <a:t>safe </a:t>
            </a:r>
            <a:r>
              <a:rPr lang="en-GB" sz="899" b="1" dirty="0" smtClean="0"/>
              <a:t>use of technology</a:t>
            </a:r>
          </a:p>
          <a:p>
            <a:endParaRPr lang="en-GB" sz="899" b="1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65453" y="8607190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40505" y="7588535"/>
            <a:ext cx="95883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Data representation: Binary and Hexadecimal maths</a:t>
            </a:r>
            <a:endParaRPr lang="en-GB" sz="899" b="1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18631" y="6796738"/>
            <a:ext cx="160221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Computer systems: Hardware and software and connectivity between devices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493123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70259" y="7259872"/>
            <a:ext cx="251981" cy="127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258188" y="6685553"/>
            <a:ext cx="1235915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Web design: creating a basic navigable website and all the assets needed.  </a:t>
            </a:r>
            <a:endParaRPr lang="en-GB" sz="899" b="1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811558" y="6899486"/>
            <a:ext cx="948301" cy="92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Introduction to programming with python: inputs, outputs, processing and  selection</a:t>
            </a:r>
            <a:endParaRPr lang="en-GB" sz="899" b="1" dirty="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27729" y="6089503"/>
            <a:ext cx="82735" cy="2967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82682" y="5577934"/>
            <a:ext cx="111861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Data representation and creation of Images and sound</a:t>
            </a:r>
            <a:endParaRPr lang="en-GB" sz="899" b="1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142110" y="5459142"/>
            <a:ext cx="96719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Cyber security: The dangers to technology and how to reduce the risks</a:t>
            </a:r>
            <a:endParaRPr lang="en-GB" sz="899" b="1" dirty="0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55415" y="6260352"/>
            <a:ext cx="0" cy="22983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6924" y="4658611"/>
            <a:ext cx="924050" cy="92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Developing a portfolio: graphic design and setting up for the whole year</a:t>
            </a:r>
            <a:endParaRPr lang="en-GB" sz="899" b="1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50683" y="5692284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74863" y="4506231"/>
            <a:ext cx="99494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Photoshop: creating a magazine cover</a:t>
            </a:r>
            <a:endParaRPr lang="en-GB" sz="899" b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13708" y="4291994"/>
            <a:ext cx="137373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Python programming: expanding on year 8s introduction using </a:t>
            </a:r>
            <a:r>
              <a:rPr lang="en-GB" sz="899" b="1" dirty="0" smtClean="0"/>
              <a:t>iteration</a:t>
            </a:r>
            <a:endParaRPr lang="en-GB" sz="899" b="1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509721" y="488430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06654" y="5446730"/>
            <a:ext cx="104467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Developing a Computer systems video </a:t>
            </a:r>
            <a:endParaRPr lang="en-GB" sz="899" b="1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417085" y="5316255"/>
            <a:ext cx="7481" cy="1823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13618" y="4221421"/>
            <a:ext cx="1325789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Independent development of portfolio expanding the portfolio on topics of personal interest</a:t>
            </a:r>
            <a:endParaRPr lang="en-GB" sz="899" b="1" dirty="0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143459" y="4632896"/>
            <a:ext cx="307663" cy="660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32865" y="3393926"/>
            <a:ext cx="1476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/>
              <a:t>1. Types </a:t>
            </a:r>
            <a:r>
              <a:rPr lang="en-GB" sz="800" b="1" dirty="0"/>
              <a:t>of interactive media products in context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258503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50463" y="3474393"/>
            <a:ext cx="195774" cy="298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39859" y="1963237"/>
            <a:ext cx="1213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MOCK WRITTEN </a:t>
            </a:r>
          </a:p>
          <a:p>
            <a:pPr algn="ctr"/>
            <a:r>
              <a:rPr lang="en-GB" sz="800" b="1" dirty="0"/>
              <a:t>EXAM #1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1960" y="3235142"/>
            <a:ext cx="1116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4. Product </a:t>
            </a:r>
            <a:r>
              <a:rPr lang="en-GB" sz="800" b="1" dirty="0"/>
              <a:t>proposals and planning for interactive media products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451099" y="2764311"/>
            <a:ext cx="0" cy="2186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20697" y="598440"/>
            <a:ext cx="9545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/>
              <a:t>Apprenticeships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278845" y="518481"/>
            <a:ext cx="859727" cy="64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/>
              <a:t>A level or vocational courses </a:t>
            </a:r>
          </a:p>
          <a:p>
            <a:endParaRPr lang="en-GB" sz="899" b="1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86808" y="1400606"/>
            <a:ext cx="1109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/>
              <a:t>1 x written exam</a:t>
            </a:r>
          </a:p>
          <a:p>
            <a:pPr algn="ctr"/>
            <a:r>
              <a:rPr lang="en-GB" sz="900" b="1" dirty="0"/>
              <a:t>1 hour 30 minutes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812647" y="125692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Interactive Media </a:t>
            </a:r>
            <a:endParaRPr lang="en-GB" sz="2400" b="1" u="sng" dirty="0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54260" y="7949050"/>
            <a:ext cx="1267722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Introduction to algorithms and developing a game in scratch</a:t>
            </a:r>
            <a:endParaRPr lang="en-GB" sz="899" b="1" dirty="0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46402" y="8454919"/>
            <a:ext cx="217954" cy="552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4174" y="2450658"/>
            <a:ext cx="1390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5. </a:t>
            </a:r>
            <a:r>
              <a:rPr lang="en-GB" sz="800" b="1" dirty="0"/>
              <a:t>Developing an interactive media product 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127999" y="3638059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81191" y="3048402"/>
            <a:ext cx="1219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3. </a:t>
            </a:r>
            <a:r>
              <a:rPr lang="en-GB" sz="800" b="1" dirty="0"/>
              <a:t>Software and hardware options for interactive media products </a:t>
            </a:r>
          </a:p>
          <a:p>
            <a:endParaRPr lang="en-GB" sz="800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59262" y="2645324"/>
            <a:ext cx="220282" cy="20744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81970" y="2949220"/>
            <a:ext cx="1163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7. </a:t>
            </a:r>
            <a:r>
              <a:rPr lang="en-GB" sz="800" b="1" dirty="0"/>
              <a:t>Review of production processes and final product 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27729" y="2432056"/>
            <a:ext cx="10696" cy="1849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82" y="120048"/>
            <a:ext cx="980910" cy="1474453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55217" y="3314738"/>
            <a:ext cx="1429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2. Features </a:t>
            </a:r>
            <a:r>
              <a:rPr lang="en-GB" sz="800" b="1" dirty="0"/>
              <a:t>of interactive media products 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248376" y="2427242"/>
            <a:ext cx="11100" cy="23791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23534" y="1938119"/>
            <a:ext cx="1374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6. Promotion </a:t>
            </a:r>
            <a:r>
              <a:rPr lang="en-GB" sz="800" b="1" dirty="0"/>
              <a:t>and presentation of interactive media products 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07505" y="2090362"/>
            <a:ext cx="12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MOCK WRITTEN </a:t>
            </a:r>
          </a:p>
          <a:p>
            <a:pPr algn="ctr"/>
            <a:r>
              <a:rPr lang="en-GB" sz="800" b="1" dirty="0"/>
              <a:t>EXAM #2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772" y="8017316"/>
            <a:ext cx="499696" cy="4996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41" y="8461282"/>
            <a:ext cx="560097" cy="485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884" y="8178749"/>
            <a:ext cx="437786" cy="4377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t="19555"/>
          <a:stretch/>
        </p:blipFill>
        <p:spPr>
          <a:xfrm>
            <a:off x="3722694" y="9170232"/>
            <a:ext cx="980828" cy="5250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970" y="6567898"/>
            <a:ext cx="875912" cy="2942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5913" y="4254206"/>
            <a:ext cx="877900" cy="2926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/>
          <a:srcRect t="16879"/>
          <a:stretch/>
        </p:blipFill>
        <p:spPr>
          <a:xfrm>
            <a:off x="1975616" y="6664339"/>
            <a:ext cx="1377073" cy="5615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/>
          <a:srcRect l="16788" t="12426" r="16792" b="11293"/>
          <a:stretch/>
        </p:blipFill>
        <p:spPr>
          <a:xfrm>
            <a:off x="4393869" y="6755670"/>
            <a:ext cx="766472" cy="5055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0393" y="5508557"/>
            <a:ext cx="1221153" cy="5233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0593" y="4221313"/>
            <a:ext cx="539935" cy="5280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3991" y="5506724"/>
            <a:ext cx="785872" cy="58638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85" y="5818352"/>
            <a:ext cx="1245831" cy="542303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7868" y="4409652"/>
            <a:ext cx="1245831" cy="542303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106" y="2263112"/>
            <a:ext cx="313428" cy="313428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150502" y="2352660"/>
            <a:ext cx="46400" cy="39530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29" y="2262462"/>
            <a:ext cx="313428" cy="313428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4997087" y="3027442"/>
            <a:ext cx="8386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0070C0"/>
                </a:solidFill>
              </a:rPr>
              <a:t>2022 Y11 Unit 3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881271" y="2820408"/>
            <a:ext cx="304744" cy="198581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65405" y="2286666"/>
            <a:ext cx="256404" cy="718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4" name="TextBox 173"/>
          <p:cNvSpPr txBox="1"/>
          <p:nvPr/>
        </p:nvSpPr>
        <p:spPr>
          <a:xfrm>
            <a:off x="5721701" y="2044927"/>
            <a:ext cx="87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Independent Synoptic Project:  </a:t>
            </a:r>
          </a:p>
          <a:p>
            <a:pPr algn="ctr"/>
            <a:r>
              <a:rPr lang="en-GB" sz="800" b="1" dirty="0"/>
              <a:t>17 hours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773860" y="1753370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rgbClr val="0070C0"/>
                </a:solidFill>
              </a:rPr>
              <a:t>2022 Y11 Unit 4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63025" y="1936554"/>
            <a:ext cx="256962" cy="204645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200492" y="1149533"/>
            <a:ext cx="159426" cy="3717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73778" y="777359"/>
            <a:ext cx="12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MOCK WRITTEN </a:t>
            </a:r>
          </a:p>
          <a:p>
            <a:pPr algn="ctr"/>
            <a:r>
              <a:rPr lang="en-GB" sz="800" b="1" dirty="0"/>
              <a:t>EXAM </a:t>
            </a:r>
            <a:r>
              <a:rPr lang="en-GB" sz="800" b="1" dirty="0" smtClean="0"/>
              <a:t>#3 </a:t>
            </a:r>
            <a:endParaRPr lang="en-GB" sz="800" b="1" dirty="0"/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18"/>
          <a:srcRect l="55978" t="48695" r="20435" b="28492"/>
          <a:stretch/>
        </p:blipFill>
        <p:spPr>
          <a:xfrm>
            <a:off x="3667991" y="940421"/>
            <a:ext cx="541682" cy="294555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680101" y="995407"/>
            <a:ext cx="1233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WRITTEN </a:t>
            </a:r>
          </a:p>
          <a:p>
            <a:pPr algn="ctr"/>
            <a:r>
              <a:rPr lang="en-GB" sz="800" b="1" dirty="0"/>
              <a:t>EXAM</a:t>
            </a: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434" b="89308" l="3145" r="974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626" y="74333"/>
            <a:ext cx="1157484" cy="578742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684803" y="1165660"/>
            <a:ext cx="103032" cy="298451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6" name="TextBox 145"/>
          <p:cNvSpPr txBox="1"/>
          <p:nvPr/>
        </p:nvSpPr>
        <p:spPr>
          <a:xfrm>
            <a:off x="4193326" y="877435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rgbClr val="0070C0"/>
                </a:solidFill>
              </a:rPr>
              <a:t>2022 Y11 </a:t>
            </a:r>
            <a:r>
              <a:rPr lang="en-GB" sz="800" b="1" dirty="0" smtClean="0">
                <a:solidFill>
                  <a:srgbClr val="0070C0"/>
                </a:solidFill>
              </a:rPr>
              <a:t>Exam</a:t>
            </a:r>
          </a:p>
          <a:p>
            <a:pPr algn="ctr"/>
            <a:r>
              <a:rPr lang="en-GB" sz="800" b="1" dirty="0" smtClean="0">
                <a:solidFill>
                  <a:srgbClr val="0070C0"/>
                </a:solidFill>
              </a:rPr>
              <a:t>Reset</a:t>
            </a:r>
            <a:endParaRPr lang="en-GB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8529</TotalTime>
  <Words>312</Words>
  <Application>Microsoft Office PowerPoint</Application>
  <PresentationFormat>A4 Paper (210x297 mm)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 B Hollingshurst - LBA Staff</cp:lastModifiedBy>
  <cp:revision>354</cp:revision>
  <cp:lastPrinted>2019-11-01T07:25:53Z</cp:lastPrinted>
  <dcterms:created xsi:type="dcterms:W3CDTF">2018-02-08T08:28:53Z</dcterms:created>
  <dcterms:modified xsi:type="dcterms:W3CDTF">2022-09-16T14:50:28Z</dcterms:modified>
</cp:coreProperties>
</file>