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5" d="100"/>
          <a:sy n="75" d="100"/>
        </p:scale>
        <p:origin x="19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9651" y="114136"/>
            <a:ext cx="1313637" cy="161582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Computer Programmer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Hardware Engineer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Software Developer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Systems Manager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Web Developer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Software Engineer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Database Administrator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IT Architect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Network Administrators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Systems Analysts 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Calibri" panose="020F0502020204030204" pitchFamily="34" charset="0"/>
              </a:rPr>
              <a:t>Security Analysts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93123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70259" y="7259872"/>
            <a:ext cx="251981" cy="127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881272" y="6164576"/>
            <a:ext cx="206026" cy="1960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55415" y="6260352"/>
            <a:ext cx="0" cy="22983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50683" y="5692284"/>
            <a:ext cx="330053" cy="10076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09721" y="488430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417085" y="5316255"/>
            <a:ext cx="7481" cy="182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143459" y="4632896"/>
            <a:ext cx="307663" cy="660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79536" y="3025642"/>
            <a:ext cx="95450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 smtClean="0"/>
              <a:t>OCR GCSE Computer science</a:t>
            </a:r>
            <a:endParaRPr lang="en-GB" sz="899" b="1" dirty="0"/>
          </a:p>
          <a:p>
            <a:endParaRPr lang="en-GB" sz="899" b="1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18033" y="3411418"/>
            <a:ext cx="15679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Algorithms, decomposition, abstraction</a:t>
            </a:r>
            <a:endParaRPr lang="en-GB" sz="899" b="1" dirty="0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58503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64388" y="3457064"/>
            <a:ext cx="181849" cy="173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30177" y="2585269"/>
            <a:ext cx="687856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 smtClean="0"/>
              <a:t>EXAMS 1  </a:t>
            </a:r>
            <a:endParaRPr lang="en-GB" sz="899" b="1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973869" y="2563970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2290" y="3170873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Systems architecture</a:t>
            </a:r>
            <a:endParaRPr lang="en-GB" sz="899" b="1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8" idx="0"/>
          </p:cNvCxnSpPr>
          <p:nvPr/>
        </p:nvCxnSpPr>
        <p:spPr>
          <a:xfrm flipH="1" flipV="1">
            <a:off x="4566377" y="2686279"/>
            <a:ext cx="3646" cy="26333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58383" y="2081510"/>
            <a:ext cx="277395" cy="410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72828" y="706545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29367" y="409217"/>
            <a:ext cx="699503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Computer science</a:t>
            </a:r>
          </a:p>
          <a:p>
            <a:pPr algn="ctr"/>
            <a:r>
              <a:rPr lang="en-GB" sz="899" b="1" dirty="0" smtClean="0"/>
              <a:t>A </a:t>
            </a:r>
            <a:r>
              <a:rPr lang="en-GB" sz="899" b="1" dirty="0"/>
              <a:t>Level</a:t>
            </a:r>
          </a:p>
          <a:p>
            <a:endParaRPr lang="en-GB" sz="899" b="1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10906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2</a:t>
            </a:r>
            <a:r>
              <a:rPr lang="en-GB" sz="899" b="1" dirty="0" smtClean="0"/>
              <a:t>x </a:t>
            </a:r>
            <a:r>
              <a:rPr lang="en-GB" sz="899" b="1" dirty="0"/>
              <a:t>GCSE </a:t>
            </a:r>
            <a:r>
              <a:rPr lang="en-GB" sz="899" b="1" dirty="0" smtClean="0"/>
              <a:t>Computer Science  EXAMS</a:t>
            </a:r>
            <a:endParaRPr lang="en-GB" sz="899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0" y="144673"/>
            <a:ext cx="685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/>
              <a:t>Computer Science</a:t>
            </a:r>
            <a:endParaRPr lang="en-GB" sz="2400" b="1" u="sng" dirty="0"/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46402" y="8454919"/>
            <a:ext cx="217954" cy="55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293840" y="212758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Memory and storage</a:t>
            </a:r>
            <a:endParaRPr lang="en-GB" sz="899" b="1" dirty="0"/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127999" y="3638059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26744" y="3171328"/>
            <a:ext cx="67910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Producing robust programs</a:t>
            </a:r>
            <a:endParaRPr lang="en-GB" sz="899" b="1" dirty="0"/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831729" y="2470227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48815" y="2949617"/>
            <a:ext cx="842416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Network and network security</a:t>
            </a:r>
            <a:endParaRPr lang="en-GB" sz="899" b="1" dirty="0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6789" y="1903551"/>
            <a:ext cx="765061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Revision based on Mock exam 2</a:t>
            </a:r>
            <a:endParaRPr lang="en-GB" sz="899" b="1" dirty="0"/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27729" y="2432056"/>
            <a:ext cx="10696" cy="1849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82" y="120048"/>
            <a:ext cx="980910" cy="147445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93782" y="3295028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Programming fundamentals</a:t>
            </a:r>
            <a:endParaRPr lang="en-GB" sz="899" b="1" dirty="0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721324" y="2387130"/>
            <a:ext cx="2529" cy="272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344781" y="2173403"/>
            <a:ext cx="796110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Software</a:t>
            </a:r>
            <a:endParaRPr lang="en-GB" sz="899" b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08309" y="1835631"/>
            <a:ext cx="124842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Ethical, legal, cultural and environmental impacts of digital technology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772" y="8017316"/>
            <a:ext cx="499696" cy="4996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41" y="8461282"/>
            <a:ext cx="560097" cy="4857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884" y="8178749"/>
            <a:ext cx="437786" cy="4377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t="19555"/>
          <a:stretch/>
        </p:blipFill>
        <p:spPr>
          <a:xfrm>
            <a:off x="3722694" y="9170232"/>
            <a:ext cx="980828" cy="5250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970" y="6567898"/>
            <a:ext cx="875912" cy="2942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3478" y="4258022"/>
            <a:ext cx="877900" cy="2926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9594" y="3068195"/>
            <a:ext cx="877900" cy="2926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/>
          <a:srcRect t="16879"/>
          <a:stretch/>
        </p:blipFill>
        <p:spPr>
          <a:xfrm>
            <a:off x="1975616" y="6664339"/>
            <a:ext cx="1377073" cy="5615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/>
          <a:srcRect l="16788" t="12426" r="16792" b="11293"/>
          <a:stretch/>
        </p:blipFill>
        <p:spPr>
          <a:xfrm>
            <a:off x="4409450" y="6755689"/>
            <a:ext cx="766472" cy="5055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0881" y="5498567"/>
            <a:ext cx="1221153" cy="5233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8999" y="4212370"/>
            <a:ext cx="539935" cy="5280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33991" y="5506724"/>
            <a:ext cx="785872" cy="5863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/>
          <a:srcRect l="2869" t="9140" r="5272"/>
          <a:stretch/>
        </p:blipFill>
        <p:spPr>
          <a:xfrm>
            <a:off x="125780" y="3557235"/>
            <a:ext cx="1155700" cy="7845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304" y="2090092"/>
            <a:ext cx="721093" cy="7210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8"/>
          <a:srcRect l="13877" r="15172" b="6087"/>
          <a:stretch/>
        </p:blipFill>
        <p:spPr>
          <a:xfrm>
            <a:off x="2340739" y="1767088"/>
            <a:ext cx="757230" cy="4295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22240" y="3068195"/>
            <a:ext cx="559145" cy="3170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085" y="5818352"/>
            <a:ext cx="1245831" cy="542303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57868" y="4409652"/>
            <a:ext cx="1245831" cy="542303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42439" y="7951260"/>
            <a:ext cx="2661259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How to use school systems: Logging on, email, Go 4 Schools, paper cut printing, century tech, saving and accessing files, basic formatting of documents</a:t>
            </a:r>
            <a:endParaRPr lang="en-GB" sz="899" b="1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09567" y="9195024"/>
            <a:ext cx="177421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Creating documentation </a:t>
            </a:r>
          </a:p>
          <a:p>
            <a:pPr algn="ctr"/>
            <a:r>
              <a:rPr lang="en-GB" sz="899" b="1" dirty="0" smtClean="0"/>
              <a:t>to show Safe use of technology</a:t>
            </a:r>
          </a:p>
          <a:p>
            <a:endParaRPr lang="en-GB" sz="899" b="1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40505" y="7588535"/>
            <a:ext cx="95883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Data representation: Binary and Hexadecimal maths</a:t>
            </a:r>
            <a:endParaRPr lang="en-GB" sz="899" b="1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8631" y="6796738"/>
            <a:ext cx="160221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Computer systems: Hardware and software and connectivity between devices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258188" y="6685553"/>
            <a:ext cx="1235915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Web design: creating a basic navigable website and all the assets needed.  </a:t>
            </a:r>
            <a:endParaRPr lang="en-GB" sz="899" b="1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811558" y="6899486"/>
            <a:ext cx="948301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Introduction to programming with python: inputs, outputs, processing and  selection</a:t>
            </a:r>
            <a:endParaRPr lang="en-GB" sz="899" b="1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82682" y="5577934"/>
            <a:ext cx="111861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Data representation and creation of Images and sound</a:t>
            </a:r>
            <a:endParaRPr lang="en-GB" sz="899" b="1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42110" y="5459142"/>
            <a:ext cx="967197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Cyber security: The dangers to technology and how to reduce the risks</a:t>
            </a:r>
            <a:endParaRPr lang="en-GB" sz="899" b="1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6924" y="4658611"/>
            <a:ext cx="924050" cy="92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Developing a portfolio: graphic design and setting up for the whole year</a:t>
            </a:r>
            <a:endParaRPr lang="en-GB" sz="899" b="1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74863" y="4506231"/>
            <a:ext cx="99494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Photoshop: creating a magazine cover</a:t>
            </a:r>
            <a:endParaRPr lang="en-GB" sz="899" b="1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40708" y="4291994"/>
            <a:ext cx="137373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Python programming: expanding on year 8s introduction using </a:t>
            </a:r>
            <a:r>
              <a:rPr lang="en-GB" sz="899" b="1" dirty="0" smtClean="0"/>
              <a:t>iteration</a:t>
            </a:r>
            <a:endParaRPr lang="en-GB" sz="899" b="1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06654" y="5446730"/>
            <a:ext cx="104467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Developing a Computer systems video </a:t>
            </a:r>
            <a:endParaRPr lang="en-GB" sz="899" b="1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13618" y="4221421"/>
            <a:ext cx="1325789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Independent development of portfolio expanding the portfolio on topics of personal interest</a:t>
            </a:r>
            <a:endParaRPr lang="en-GB" sz="899" b="1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54260" y="7949050"/>
            <a:ext cx="1267722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 smtClean="0"/>
              <a:t>Introduction to algorithms and developing a game in scratch</a:t>
            </a:r>
            <a:endParaRPr lang="en-GB" sz="899" b="1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8484</TotalTime>
  <Words>263</Words>
  <Application>Microsoft Office PowerPoint</Application>
  <PresentationFormat>A4 Paper (210x297 mm)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B Hollingshurst - LBA Staff</cp:lastModifiedBy>
  <cp:revision>345</cp:revision>
  <cp:lastPrinted>2019-11-01T07:25:53Z</cp:lastPrinted>
  <dcterms:created xsi:type="dcterms:W3CDTF">2018-02-08T08:28:53Z</dcterms:created>
  <dcterms:modified xsi:type="dcterms:W3CDTF">2022-09-16T14:50:23Z</dcterms:modified>
</cp:coreProperties>
</file>