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6858000" cy="9906000" type="A4"/>
  <p:notesSz cx="6808788" cy="9940925"/>
  <p:defaultTextStyle>
    <a:defPPr>
      <a:defRPr lang="en-US"/>
    </a:defPPr>
    <a:lvl1pPr marL="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1pPr>
    <a:lvl2pPr marL="33529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2pPr>
    <a:lvl3pPr marL="67058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3pPr>
    <a:lvl4pPr marL="1005878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4pPr>
    <a:lvl5pPr marL="134117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5pPr>
    <a:lvl6pPr marL="167646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6pPr>
    <a:lvl7pPr marL="201175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7pPr>
    <a:lvl8pPr marL="2347047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8pPr>
    <a:lvl9pPr marL="2682341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9E8"/>
    <a:srgbClr val="FF00FF"/>
    <a:srgbClr val="000066"/>
    <a:srgbClr val="000082"/>
    <a:srgbClr val="FF9900"/>
    <a:srgbClr val="FE5E00"/>
    <a:srgbClr val="000074"/>
    <a:srgbClr val="000099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65" autoAdjust="0"/>
    <p:restoredTop sz="95833" autoAdjust="0"/>
  </p:normalViewPr>
  <p:slideViewPr>
    <p:cSldViewPr snapToGrid="0">
      <p:cViewPr>
        <p:scale>
          <a:sx n="140" d="100"/>
          <a:sy n="140" d="100"/>
        </p:scale>
        <p:origin x="558" y="-2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193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3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25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38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5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64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76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89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90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4725" y="1243013"/>
            <a:ext cx="231933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6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2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18" Type="http://schemas.microsoft.com/office/2007/relationships/hdphoto" Target="../media/hdphoto3.wdp"/><Relationship Id="rId3" Type="http://schemas.openxmlformats.org/officeDocument/2006/relationships/image" Target="../media/image1.tiff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851972" y="5036019"/>
            <a:ext cx="3307667" cy="366156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3908317" y="2589032"/>
            <a:ext cx="1185149" cy="344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3841384" y="7491911"/>
            <a:ext cx="1398022" cy="355291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5596248" y="8720816"/>
            <a:ext cx="802356" cy="271059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1179884" y="7670268"/>
            <a:ext cx="1571187" cy="1226661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27501" y="8735256"/>
            <a:ext cx="3572253" cy="3429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4362697" y="6453109"/>
            <a:ext cx="1561525" cy="1226661"/>
          </a:xfrm>
          <a:prstGeom prst="blockArc">
            <a:avLst>
              <a:gd name="adj1" fmla="val 10800000"/>
              <a:gd name="adj2" fmla="val 139885"/>
              <a:gd name="adj3" fmla="val 28561"/>
            </a:avLst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12638" y="7499871"/>
            <a:ext cx="1757863" cy="3366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69530" y="6282930"/>
            <a:ext cx="3280382" cy="353250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1072097" y="5211656"/>
            <a:ext cx="1597388" cy="125187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293917" y="3964209"/>
            <a:ext cx="1599152" cy="12847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860169" y="3830462"/>
            <a:ext cx="3272642" cy="346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115213" y="2777081"/>
            <a:ext cx="1586105" cy="122666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4346341" y="1557174"/>
            <a:ext cx="1535763" cy="1226661"/>
          </a:xfrm>
          <a:prstGeom prst="blockArc">
            <a:avLst>
              <a:gd name="adj1" fmla="val 10800000"/>
              <a:gd name="adj2" fmla="val 374333"/>
              <a:gd name="adj3" fmla="val 2780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868271" y="2597043"/>
            <a:ext cx="2163384" cy="339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780680" y="3582240"/>
            <a:ext cx="682278" cy="7327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886583" y="3694242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399196" y="6030028"/>
            <a:ext cx="682278" cy="7327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92439" y="6151398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396136" y="7264465"/>
            <a:ext cx="682278" cy="73275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3505847" y="7374039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04974" y="1396564"/>
            <a:ext cx="3382324" cy="345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3568740" y="2366088"/>
            <a:ext cx="682278" cy="732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3647269" y="2503033"/>
            <a:ext cx="472310" cy="496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257318" y="1350500"/>
            <a:ext cx="526978" cy="41328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333647" y="782635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245631" y="1297355"/>
            <a:ext cx="593662" cy="275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3511614" y="7419691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3501121" y="7418938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476171" y="6164576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492439" y="6165738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4886583" y="3714950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900301" y="3750827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</a:t>
            </a:r>
            <a:endParaRPr lang="en-US" sz="2696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3675881" y="2556682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4901885" y="8472829"/>
            <a:ext cx="682278" cy="7327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010463" y="8582936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804173" y="795549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767242" y="1253478"/>
            <a:ext cx="496159" cy="291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015360" y="8661377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033544" y="8648194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FB81E5C-15C7-43B1-BE68-738F5F73B8ED}"/>
              </a:ext>
            </a:extLst>
          </p:cNvPr>
          <p:cNvSpPr txBox="1"/>
          <p:nvPr/>
        </p:nvSpPr>
        <p:spPr>
          <a:xfrm>
            <a:off x="3670501" y="2606026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11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 flipH="1">
            <a:off x="3208786" y="5038481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Rectangle 481">
            <a:extLst>
              <a:ext uri="{FF2B5EF4-FFF2-40B4-BE49-F238E27FC236}">
                <a16:creationId xmlns:a16="http://schemas.microsoft.com/office/drawing/2014/main" id="{12D12102-4D4A-4960-8A42-8E697BD91902}"/>
              </a:ext>
            </a:extLst>
          </p:cNvPr>
          <p:cNvSpPr/>
          <p:nvPr/>
        </p:nvSpPr>
        <p:spPr>
          <a:xfrm>
            <a:off x="3050171" y="5112532"/>
            <a:ext cx="1593533" cy="2426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1348" b="1" dirty="0">
              <a:solidFill>
                <a:schemeClr val="bg1"/>
              </a:solidFill>
            </a:endParaRP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1236210" y="3240985"/>
            <a:ext cx="406929" cy="1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76ED8C3-6E66-4899-ACAE-F69F4D925E20}"/>
              </a:ext>
            </a:extLst>
          </p:cNvPr>
          <p:cNvCxnSpPr>
            <a:cxnSpLocks/>
          </p:cNvCxnSpPr>
          <p:nvPr/>
        </p:nvCxnSpPr>
        <p:spPr>
          <a:xfrm flipH="1">
            <a:off x="2834933" y="3824303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A593DA6-378E-43EC-B4C4-A64E231F304D}"/>
              </a:ext>
            </a:extLst>
          </p:cNvPr>
          <p:cNvCxnSpPr>
            <a:cxnSpLocks/>
          </p:cNvCxnSpPr>
          <p:nvPr/>
        </p:nvCxnSpPr>
        <p:spPr>
          <a:xfrm>
            <a:off x="5278362" y="2499288"/>
            <a:ext cx="239075" cy="2240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8AAAA7F-C9BB-4942-B6B8-94F07503C796}"/>
              </a:ext>
            </a:extLst>
          </p:cNvPr>
          <p:cNvCxnSpPr>
            <a:cxnSpLocks/>
          </p:cNvCxnSpPr>
          <p:nvPr/>
        </p:nvCxnSpPr>
        <p:spPr>
          <a:xfrm flipH="1">
            <a:off x="4684143" y="1394485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7" name="Rectangle 566">
            <a:extLst>
              <a:ext uri="{FF2B5EF4-FFF2-40B4-BE49-F238E27FC236}">
                <a16:creationId xmlns:a16="http://schemas.microsoft.com/office/drawing/2014/main" id="{56427ED7-CAA1-4C2D-89F3-1630CB674AD6}"/>
              </a:ext>
            </a:extLst>
          </p:cNvPr>
          <p:cNvSpPr/>
          <p:nvPr/>
        </p:nvSpPr>
        <p:spPr>
          <a:xfrm>
            <a:off x="2692428" y="1416467"/>
            <a:ext cx="2011094" cy="2753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011" b="1" dirty="0">
                <a:solidFill>
                  <a:schemeClr val="tx1"/>
                </a:solidFill>
              </a:rPr>
              <a:t>Exam skills, revision</a:t>
            </a:r>
          </a:p>
          <a:p>
            <a:pPr algn="ctr"/>
            <a:r>
              <a:rPr lang="en-GB" sz="1011" b="1" dirty="0">
                <a:solidFill>
                  <a:schemeClr val="tx1"/>
                </a:solidFill>
              </a:rPr>
              <a:t> Booster sessions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3CFB55-A0E0-4DCA-86DD-D371A1D1C1B2}"/>
              </a:ext>
            </a:extLst>
          </p:cNvPr>
          <p:cNvCxnSpPr>
            <a:cxnSpLocks/>
            <a:stCxn id="141" idx="1"/>
          </p:cNvCxnSpPr>
          <p:nvPr/>
        </p:nvCxnSpPr>
        <p:spPr>
          <a:xfrm flipH="1">
            <a:off x="5112649" y="5036019"/>
            <a:ext cx="46989" cy="388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B8FD99F-3CE2-4610-8879-BFD39F21DC99}"/>
              </a:ext>
            </a:extLst>
          </p:cNvPr>
          <p:cNvCxnSpPr>
            <a:cxnSpLocks/>
          </p:cNvCxnSpPr>
          <p:nvPr/>
        </p:nvCxnSpPr>
        <p:spPr>
          <a:xfrm>
            <a:off x="5409335" y="6948130"/>
            <a:ext cx="375989" cy="255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F67AA639-8064-404A-AAA3-179AF8A6B09F}"/>
              </a:ext>
            </a:extLst>
          </p:cNvPr>
          <p:cNvCxnSpPr>
            <a:cxnSpLocks/>
          </p:cNvCxnSpPr>
          <p:nvPr/>
        </p:nvCxnSpPr>
        <p:spPr>
          <a:xfrm>
            <a:off x="3258504" y="8706748"/>
            <a:ext cx="1" cy="333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3656BBF-CC66-4BF0-B619-1F2415E1D738}"/>
              </a:ext>
            </a:extLst>
          </p:cNvPr>
          <p:cNvCxnSpPr>
            <a:cxnSpLocks/>
          </p:cNvCxnSpPr>
          <p:nvPr/>
        </p:nvCxnSpPr>
        <p:spPr>
          <a:xfrm flipH="1">
            <a:off x="1332806" y="8240768"/>
            <a:ext cx="364505" cy="685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7BB0043B-068E-4DEC-8922-C4ED2ACCEB64}"/>
              </a:ext>
            </a:extLst>
          </p:cNvPr>
          <p:cNvCxnSpPr>
            <a:cxnSpLocks/>
          </p:cNvCxnSpPr>
          <p:nvPr/>
        </p:nvCxnSpPr>
        <p:spPr>
          <a:xfrm>
            <a:off x="3619006" y="6280021"/>
            <a:ext cx="1" cy="3328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108319" y="8633744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379807" y="8290771"/>
            <a:ext cx="184731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899" b="1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491073" y="8974822"/>
            <a:ext cx="0" cy="27014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758503" y="8567331"/>
            <a:ext cx="5509" cy="22827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20" name="Picture 119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584032" y="1546235"/>
            <a:ext cx="721583" cy="588249"/>
          </a:xfrm>
          <a:prstGeom prst="rect">
            <a:avLst/>
          </a:prstGeom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311652" y="7443893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17437" y="7550515"/>
            <a:ext cx="118974" cy="13598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5657750" y="6537715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334987" y="5875143"/>
            <a:ext cx="258438" cy="23955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801437" y="5956610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96248" y="4643601"/>
            <a:ext cx="198409" cy="7311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431864" y="3709004"/>
            <a:ext cx="3061" cy="2462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512272" y="3592983"/>
            <a:ext cx="156941" cy="34188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251501" y="5022538"/>
            <a:ext cx="205319" cy="10654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013819" y="2585269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MOCK </a:t>
            </a:r>
          </a:p>
          <a:p>
            <a:r>
              <a:rPr lang="en-GB" sz="899" b="1" dirty="0"/>
              <a:t>EXAMS #1 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973869" y="2563970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MOCK </a:t>
            </a:r>
          </a:p>
          <a:p>
            <a:r>
              <a:rPr lang="en-GB" sz="899" b="1" dirty="0"/>
              <a:t>EXAMS 2 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881271" y="1433931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MOCK </a:t>
            </a:r>
          </a:p>
          <a:p>
            <a:r>
              <a:rPr lang="en-GB" sz="899" b="1" dirty="0"/>
              <a:t>EXAMS 3 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342742" y="2060321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99" b="1" dirty="0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283660" y="2284325"/>
            <a:ext cx="34837" cy="25315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79448" y="2009314"/>
            <a:ext cx="198408" cy="55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409626" y="757043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Further study 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742333" y="575590"/>
            <a:ext cx="954507" cy="78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RS</a:t>
            </a:r>
          </a:p>
          <a:p>
            <a:r>
              <a:rPr lang="en-GB" sz="899" b="1" dirty="0"/>
              <a:t>Philosophy</a:t>
            </a:r>
          </a:p>
          <a:p>
            <a:r>
              <a:rPr lang="en-GB" sz="899" b="1" dirty="0"/>
              <a:t>Politics</a:t>
            </a:r>
          </a:p>
          <a:p>
            <a:r>
              <a:rPr lang="en-GB" sz="899" b="1" dirty="0"/>
              <a:t>A Level</a:t>
            </a:r>
          </a:p>
          <a:p>
            <a:endParaRPr lang="en-GB" sz="899" b="1" dirty="0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033983" y="154617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Move onwards </a:t>
            </a:r>
          </a:p>
          <a:p>
            <a:r>
              <a:rPr lang="en-GB" sz="899" b="1" dirty="0"/>
              <a:t>to great things! 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874470" y="1412844"/>
            <a:ext cx="1385581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3x GCSE </a:t>
            </a:r>
          </a:p>
          <a:p>
            <a:r>
              <a:rPr lang="en-GB" sz="899" b="1" dirty="0"/>
              <a:t>RS EXAMS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368CB-FA59-4842-8168-B2508742FF65}"/>
              </a:ext>
            </a:extLst>
          </p:cNvPr>
          <p:cNvSpPr txBox="1"/>
          <p:nvPr/>
        </p:nvSpPr>
        <p:spPr>
          <a:xfrm>
            <a:off x="1786179" y="93630"/>
            <a:ext cx="368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Religious Studies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217000" y="8456697"/>
            <a:ext cx="197220" cy="13030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040910" y="3746021"/>
            <a:ext cx="358459" cy="12226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492439" y="2618846"/>
            <a:ext cx="158274" cy="23137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" name="AutoShape 28" descr="Philosophy Icon #414931 - Free Icons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6" descr="Cradle To Grave Icons - Download Free Vector Icons | Noun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" y="56548"/>
            <a:ext cx="950903" cy="1429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5686" y="8091561"/>
            <a:ext cx="13743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What is a worldview? (Social sciences) </a:t>
            </a:r>
            <a:endParaRPr lang="en-GB" sz="1100" b="1" dirty="0"/>
          </a:p>
        </p:txBody>
      </p:sp>
      <p:sp>
        <p:nvSpPr>
          <p:cNvPr id="188" name="TextBox 187"/>
          <p:cNvSpPr txBox="1"/>
          <p:nvPr/>
        </p:nvSpPr>
        <p:spPr>
          <a:xfrm>
            <a:off x="2813966" y="9243492"/>
            <a:ext cx="22986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How are the Abrahamic faiths connected through the Prophets? </a:t>
            </a:r>
          </a:p>
          <a:p>
            <a:pPr algn="ctr"/>
            <a:r>
              <a:rPr lang="en-GB" sz="1100" b="1" dirty="0"/>
              <a:t>(Theology) 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2141740" y="8033580"/>
            <a:ext cx="1475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How do different worldviews perceive Jesus? </a:t>
            </a:r>
            <a:r>
              <a:rPr lang="en-US" sz="1100" b="1" dirty="0"/>
              <a:t>(Theology)</a:t>
            </a:r>
            <a:endParaRPr lang="en-GB" sz="1100" b="1" dirty="0"/>
          </a:p>
        </p:txBody>
      </p:sp>
      <p:sp>
        <p:nvSpPr>
          <p:cNvPr id="190" name="TextBox 189"/>
          <p:cNvSpPr txBox="1"/>
          <p:nvPr/>
        </p:nvSpPr>
        <p:spPr>
          <a:xfrm>
            <a:off x="22805" y="8152049"/>
            <a:ext cx="1374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Is it possible to follow Prophet Muhammad’s teachings in 21st century Britain?  (Theology) 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3787694" y="6818774"/>
            <a:ext cx="16209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Does Buddhist Dharma provide answers for why we suffer? (Philosophy)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5451122" y="7116735"/>
            <a:ext cx="13743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Why is Christianity the way it is? (Theology)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5398621" y="6194901"/>
            <a:ext cx="16541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What does it mean to be a Sikh in Britain today? (Theology)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4773552" y="5686482"/>
            <a:ext cx="2023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How do humans express their spirituality? (Philosophy)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3011552" y="5563187"/>
            <a:ext cx="1567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How do we know what is real? (Philosophy)</a:t>
            </a:r>
          </a:p>
        </p:txBody>
      </p:sp>
      <p:pic>
        <p:nvPicPr>
          <p:cNvPr id="5" name="Picture 4" descr="Question Mark Sign png images transparent background free download ..."/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045">
            <a:off x="4646339" y="8127313"/>
            <a:ext cx="546913" cy="546913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151569" y="3632622"/>
            <a:ext cx="1028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Living a Christian life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3093" y="2278034"/>
            <a:ext cx="1374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Matters of Life and Death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701450" y="1827581"/>
            <a:ext cx="1374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Living the Muslim life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636411" y="4175716"/>
            <a:ext cx="12847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Christian marriage and the family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450956" y="1580382"/>
            <a:ext cx="1430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Living the Muslim Life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912638" y="3179278"/>
            <a:ext cx="2028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Muslim attitudes to crime and punishment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720309" y="519656"/>
            <a:ext cx="990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Muslim attitudes to peace and conflict</a:t>
            </a:r>
          </a:p>
        </p:txBody>
      </p:sp>
      <p:pic>
        <p:nvPicPr>
          <p:cNvPr id="8" name="Picture 7" descr="Free Images : hajj, kaaba, mecca, umrah, pray, silhouette, muslim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86" y="9052041"/>
            <a:ext cx="612775" cy="613286"/>
          </a:xfrm>
          <a:prstGeom prst="rect">
            <a:avLst/>
          </a:prstGeom>
        </p:spPr>
      </p:pic>
      <p:pic>
        <p:nvPicPr>
          <p:cNvPr id="9" name="Picture 8" descr="Praying hands 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96" y="9205585"/>
            <a:ext cx="410323" cy="629878"/>
          </a:xfrm>
          <a:prstGeom prst="rect">
            <a:avLst/>
          </a:prstGeom>
        </p:spPr>
      </p:pic>
      <p:pic>
        <p:nvPicPr>
          <p:cNvPr id="10" name="Picture 9" descr="Download Thought Thinking Emoji Free HQ Image HQ PNG Image | FreePNGImg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1" y="6816532"/>
            <a:ext cx="672450" cy="672450"/>
          </a:xfrm>
          <a:prstGeom prst="rect">
            <a:avLst/>
          </a:prstGeom>
        </p:spPr>
      </p:pic>
      <p:pic>
        <p:nvPicPr>
          <p:cNvPr id="11" name="Picture 10" descr="Clipart - Brown Cross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5" y="7458621"/>
            <a:ext cx="549672" cy="549672"/>
          </a:xfrm>
          <a:prstGeom prst="rect">
            <a:avLst/>
          </a:prstGeom>
        </p:spPr>
      </p:pic>
      <p:pic>
        <p:nvPicPr>
          <p:cNvPr id="12" name="Picture 11" descr="VA 003 Judaism | Free SVG"/>
          <p:cNvPicPr>
            <a:picLocks noChangeAspect="1"/>
          </p:cNvPicPr>
          <p:nvPr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50" y="4653420"/>
            <a:ext cx="515478" cy="515478"/>
          </a:xfrm>
          <a:prstGeom prst="rect">
            <a:avLst/>
          </a:prstGeom>
        </p:spPr>
      </p:pic>
      <p:pic>
        <p:nvPicPr>
          <p:cNvPr id="13" name="Picture 12" descr="Islam PNG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721" y="3026311"/>
            <a:ext cx="330836" cy="333599"/>
          </a:xfrm>
          <a:prstGeom prst="rect">
            <a:avLst/>
          </a:prstGeom>
        </p:spPr>
      </p:pic>
      <p:pic>
        <p:nvPicPr>
          <p:cNvPr id="14" name="Picture 13" descr="khanda - orange | The Insignia of the Khalsa: The Khanda (Pu… | Flickr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32" y="5644108"/>
            <a:ext cx="434849" cy="527699"/>
          </a:xfrm>
          <a:prstGeom prst="rect">
            <a:avLst/>
          </a:prstGeom>
        </p:spPr>
      </p:pic>
      <p:pic>
        <p:nvPicPr>
          <p:cNvPr id="16" name="Picture 15" descr="Le emoji più usate su Twitter in tempo reale - Wired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03" t="7711" r="28472" b="15175"/>
          <a:stretch/>
        </p:blipFill>
        <p:spPr>
          <a:xfrm>
            <a:off x="3440052" y="6668009"/>
            <a:ext cx="431828" cy="434162"/>
          </a:xfrm>
          <a:prstGeom prst="rect">
            <a:avLst/>
          </a:prstGeom>
        </p:spPr>
      </p:pic>
      <p:pic>
        <p:nvPicPr>
          <p:cNvPr id="119" name="Picture 118" descr="Islam PNG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35" y="808305"/>
            <a:ext cx="499040" cy="503208"/>
          </a:xfrm>
          <a:prstGeom prst="rect">
            <a:avLst/>
          </a:prstGeom>
        </p:spPr>
      </p:pic>
      <p:pic>
        <p:nvPicPr>
          <p:cNvPr id="121" name="Picture 120" descr="Clipart - Brown Cross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76" y="4716716"/>
            <a:ext cx="549672" cy="549672"/>
          </a:xfrm>
          <a:prstGeom prst="rect">
            <a:avLst/>
          </a:prstGeom>
        </p:spPr>
      </p:pic>
      <p:pic>
        <p:nvPicPr>
          <p:cNvPr id="19" name="Picture 18" descr="Wrong Incorrect Delete · Free vector graphic on Pixabay"/>
          <p:cNvPicPr>
            <a:picLocks noChangeAspect="1"/>
          </p:cNvPicPr>
          <p:nvPr/>
        </p:nvPicPr>
        <p:blipFill>
          <a:blip r:embed="rId1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69" y="4824503"/>
            <a:ext cx="368668" cy="368668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51582" y="5585528"/>
            <a:ext cx="13743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What is religion and is it dying? (Social sciences0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228120" y="7816690"/>
            <a:ext cx="258438" cy="23955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2" name="TextBox 121"/>
          <p:cNvSpPr txBox="1"/>
          <p:nvPr/>
        </p:nvSpPr>
        <p:spPr>
          <a:xfrm>
            <a:off x="1621705" y="6690657"/>
            <a:ext cx="1823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How might a person’s beliefs cause them to challenge authority? </a:t>
            </a:r>
            <a:r>
              <a:rPr lang="en-US" sz="1100" b="1" dirty="0"/>
              <a:t>(Social sciences)</a:t>
            </a:r>
            <a:endParaRPr lang="en-GB" sz="1100" b="1" dirty="0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886879" y="7396041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5136143" y="6073965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27" idx="2"/>
          </p:cNvCxnSpPr>
          <p:nvPr/>
        </p:nvCxnSpPr>
        <p:spPr>
          <a:xfrm>
            <a:off x="2458226" y="6146224"/>
            <a:ext cx="3239" cy="16347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7" name="TextBox 126"/>
          <p:cNvSpPr txBox="1"/>
          <p:nvPr/>
        </p:nvSpPr>
        <p:spPr>
          <a:xfrm>
            <a:off x="1758173" y="5376783"/>
            <a:ext cx="1400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How does Christianity address modern challenges? (Theology) 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2511" y="4701131"/>
            <a:ext cx="1374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Does God exist? (Philosophy)</a:t>
            </a:r>
            <a:endParaRPr lang="en-GB" sz="11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2262311" y="4267863"/>
            <a:ext cx="1374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How do we know what is right or wrong? </a:t>
            </a:r>
            <a:r>
              <a:rPr lang="en-US" sz="1100" b="1" dirty="0"/>
              <a:t>(Philosophy)</a:t>
            </a:r>
            <a:endParaRPr lang="en-GB" sz="1100" b="1" dirty="0"/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781248" y="4983412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8" name="TextBox 137"/>
          <p:cNvSpPr txBox="1"/>
          <p:nvPr/>
        </p:nvSpPr>
        <p:spPr>
          <a:xfrm>
            <a:off x="3683151" y="4632435"/>
            <a:ext cx="1374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Christian beliefs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311652" y="4885332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4" name="TextBox 143"/>
          <p:cNvSpPr txBox="1"/>
          <p:nvPr/>
        </p:nvSpPr>
        <p:spPr>
          <a:xfrm>
            <a:off x="3853240" y="3416315"/>
            <a:ext cx="1374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Muslim beliefs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745472" y="1017440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7" name="TextBox 146"/>
          <p:cNvSpPr txBox="1"/>
          <p:nvPr/>
        </p:nvSpPr>
        <p:spPr>
          <a:xfrm>
            <a:off x="-129456" y="7100028"/>
            <a:ext cx="13743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Who are the ‘Nones’? </a:t>
            </a:r>
          </a:p>
          <a:p>
            <a:pPr algn="ctr"/>
            <a:r>
              <a:rPr lang="en-GB" sz="1100" b="1" dirty="0"/>
              <a:t>(Social Sciences) </a:t>
            </a:r>
          </a:p>
        </p:txBody>
      </p:sp>
      <p:pic>
        <p:nvPicPr>
          <p:cNvPr id="24" name="Picture 23" descr="Clipart - Brown Cross">
            <a:extLst>
              <a:ext uri="{FF2B5EF4-FFF2-40B4-BE49-F238E27FC236}">
                <a16:creationId xmlns:a16="http://schemas.microsoft.com/office/drawing/2014/main" id="{07E71142-385D-264D-86C2-274F21D2122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3" y="2724905"/>
            <a:ext cx="549672" cy="5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8694</TotalTime>
  <Words>259</Words>
  <Application>Microsoft Office PowerPoint</Application>
  <PresentationFormat>A4 Paper (210x297 mm)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malloney</dc:creator>
  <cp:lastModifiedBy>Miss L Power - LBA Staff</cp:lastModifiedBy>
  <cp:revision>354</cp:revision>
  <cp:lastPrinted>2019-11-01T07:25:53Z</cp:lastPrinted>
  <dcterms:created xsi:type="dcterms:W3CDTF">2018-02-08T08:28:53Z</dcterms:created>
  <dcterms:modified xsi:type="dcterms:W3CDTF">2025-07-17T15:10:23Z</dcterms:modified>
</cp:coreProperties>
</file>