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6" r:id="rId1"/>
  </p:sldMasterIdLst>
  <p:notesMasterIdLst>
    <p:notesMasterId r:id="rId3"/>
  </p:notesMasterIdLst>
  <p:sldIdLst>
    <p:sldId id="256" r:id="rId2"/>
  </p:sldIdLst>
  <p:sldSz cx="6858000" cy="9906000" type="A4"/>
  <p:notesSz cx="6808788" cy="9940925"/>
  <p:defaultTextStyle>
    <a:defPPr>
      <a:defRPr lang="en-US"/>
    </a:defPPr>
    <a:lvl1pPr marL="0" algn="l" defTabSz="670585" rtl="0" eaLnBrk="1" latinLnBrk="0" hangingPunct="1">
      <a:defRPr sz="1320" kern="1200">
        <a:solidFill>
          <a:schemeClr val="tx1"/>
        </a:solidFill>
        <a:latin typeface="+mn-lt"/>
        <a:ea typeface="+mn-ea"/>
        <a:cs typeface="+mn-cs"/>
      </a:defRPr>
    </a:lvl1pPr>
    <a:lvl2pPr marL="335292" algn="l" defTabSz="670585" rtl="0" eaLnBrk="1" latinLnBrk="0" hangingPunct="1">
      <a:defRPr sz="1320" kern="1200">
        <a:solidFill>
          <a:schemeClr val="tx1"/>
        </a:solidFill>
        <a:latin typeface="+mn-lt"/>
        <a:ea typeface="+mn-ea"/>
        <a:cs typeface="+mn-cs"/>
      </a:defRPr>
    </a:lvl2pPr>
    <a:lvl3pPr marL="670585" algn="l" defTabSz="670585" rtl="0" eaLnBrk="1" latinLnBrk="0" hangingPunct="1">
      <a:defRPr sz="1320" kern="1200">
        <a:solidFill>
          <a:schemeClr val="tx1"/>
        </a:solidFill>
        <a:latin typeface="+mn-lt"/>
        <a:ea typeface="+mn-ea"/>
        <a:cs typeface="+mn-cs"/>
      </a:defRPr>
    </a:lvl3pPr>
    <a:lvl4pPr marL="1005878" algn="l" defTabSz="670585" rtl="0" eaLnBrk="1" latinLnBrk="0" hangingPunct="1">
      <a:defRPr sz="1320" kern="1200">
        <a:solidFill>
          <a:schemeClr val="tx1"/>
        </a:solidFill>
        <a:latin typeface="+mn-lt"/>
        <a:ea typeface="+mn-ea"/>
        <a:cs typeface="+mn-cs"/>
      </a:defRPr>
    </a:lvl4pPr>
    <a:lvl5pPr marL="1341170" algn="l" defTabSz="670585" rtl="0" eaLnBrk="1" latinLnBrk="0" hangingPunct="1">
      <a:defRPr sz="1320" kern="1200">
        <a:solidFill>
          <a:schemeClr val="tx1"/>
        </a:solidFill>
        <a:latin typeface="+mn-lt"/>
        <a:ea typeface="+mn-ea"/>
        <a:cs typeface="+mn-cs"/>
      </a:defRPr>
    </a:lvl5pPr>
    <a:lvl6pPr marL="1676462" algn="l" defTabSz="670585" rtl="0" eaLnBrk="1" latinLnBrk="0" hangingPunct="1">
      <a:defRPr sz="1320" kern="1200">
        <a:solidFill>
          <a:schemeClr val="tx1"/>
        </a:solidFill>
        <a:latin typeface="+mn-lt"/>
        <a:ea typeface="+mn-ea"/>
        <a:cs typeface="+mn-cs"/>
      </a:defRPr>
    </a:lvl6pPr>
    <a:lvl7pPr marL="2011755" algn="l" defTabSz="670585" rtl="0" eaLnBrk="1" latinLnBrk="0" hangingPunct="1">
      <a:defRPr sz="1320" kern="1200">
        <a:solidFill>
          <a:schemeClr val="tx1"/>
        </a:solidFill>
        <a:latin typeface="+mn-lt"/>
        <a:ea typeface="+mn-ea"/>
        <a:cs typeface="+mn-cs"/>
      </a:defRPr>
    </a:lvl7pPr>
    <a:lvl8pPr marL="2347047" algn="l" defTabSz="670585" rtl="0" eaLnBrk="1" latinLnBrk="0" hangingPunct="1">
      <a:defRPr sz="1320" kern="1200">
        <a:solidFill>
          <a:schemeClr val="tx1"/>
        </a:solidFill>
        <a:latin typeface="+mn-lt"/>
        <a:ea typeface="+mn-ea"/>
        <a:cs typeface="+mn-cs"/>
      </a:defRPr>
    </a:lvl8pPr>
    <a:lvl9pPr marL="2682341" algn="l" defTabSz="670585" rtl="0" eaLnBrk="1" latinLnBrk="0" hangingPunct="1">
      <a:defRPr sz="132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589E8"/>
    <a:srgbClr val="FF00FF"/>
    <a:srgbClr val="000066"/>
    <a:srgbClr val="000082"/>
    <a:srgbClr val="FF9900"/>
    <a:srgbClr val="FE5E00"/>
    <a:srgbClr val="000074"/>
    <a:srgbClr val="000099"/>
    <a:srgbClr val="144856"/>
    <a:srgbClr val="175A6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5039" autoAdjust="0"/>
    <p:restoredTop sz="95833" autoAdjust="0"/>
  </p:normalViewPr>
  <p:slideViewPr>
    <p:cSldViewPr snapToGrid="0">
      <p:cViewPr>
        <p:scale>
          <a:sx n="100" d="100"/>
          <a:sy n="100" d="100"/>
        </p:scale>
        <p:origin x="654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51217" cy="497603"/>
          </a:xfrm>
          <a:prstGeom prst="rect">
            <a:avLst/>
          </a:prstGeom>
        </p:spPr>
        <p:txBody>
          <a:bodyPr vert="horz" lIns="91577" tIns="45789" rIns="91577" bIns="457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5981" y="0"/>
            <a:ext cx="2951217" cy="497603"/>
          </a:xfrm>
          <a:prstGeom prst="rect">
            <a:avLst/>
          </a:prstGeom>
        </p:spPr>
        <p:txBody>
          <a:bodyPr vert="horz" lIns="91577" tIns="45789" rIns="91577" bIns="45789" rtlCol="0"/>
          <a:lstStyle>
            <a:lvl1pPr algn="r">
              <a:defRPr sz="1200"/>
            </a:lvl1pPr>
          </a:lstStyle>
          <a:p>
            <a:fld id="{627EA94C-77A3-2040-8584-2856F8330D11}" type="datetimeFigureOut">
              <a:rPr lang="en-US" smtClean="0"/>
              <a:t>7/1/2024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244725" y="1243013"/>
            <a:ext cx="2319338" cy="33543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577" tIns="45789" rIns="91577" bIns="457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0562" y="4783664"/>
            <a:ext cx="5447666" cy="3914050"/>
          </a:xfrm>
          <a:prstGeom prst="rect">
            <a:avLst/>
          </a:prstGeom>
        </p:spPr>
        <p:txBody>
          <a:bodyPr vert="horz" lIns="91577" tIns="45789" rIns="91577" bIns="45789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43322"/>
            <a:ext cx="2951217" cy="497603"/>
          </a:xfrm>
          <a:prstGeom prst="rect">
            <a:avLst/>
          </a:prstGeom>
        </p:spPr>
        <p:txBody>
          <a:bodyPr vert="horz" lIns="91577" tIns="45789" rIns="91577" bIns="457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5981" y="9443322"/>
            <a:ext cx="2951217" cy="497603"/>
          </a:xfrm>
          <a:prstGeom prst="rect">
            <a:avLst/>
          </a:prstGeom>
        </p:spPr>
        <p:txBody>
          <a:bodyPr vert="horz" lIns="91577" tIns="45789" rIns="91577" bIns="45789" rtlCol="0" anchor="b"/>
          <a:lstStyle>
            <a:lvl1pPr algn="r">
              <a:defRPr sz="1200"/>
            </a:lvl1pPr>
          </a:lstStyle>
          <a:p>
            <a:fld id="{AE0A575A-FE42-F34E-BE8D-35435E3FEA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448727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570225" rtl="0" eaLnBrk="1" latinLnBrk="0" hangingPunct="1">
      <a:defRPr sz="748" kern="1200">
        <a:solidFill>
          <a:schemeClr val="tx1"/>
        </a:solidFill>
        <a:latin typeface="+mn-lt"/>
        <a:ea typeface="+mn-ea"/>
        <a:cs typeface="+mn-cs"/>
      </a:defRPr>
    </a:lvl1pPr>
    <a:lvl2pPr marL="285113" algn="l" defTabSz="570225" rtl="0" eaLnBrk="1" latinLnBrk="0" hangingPunct="1">
      <a:defRPr sz="748" kern="1200">
        <a:solidFill>
          <a:schemeClr val="tx1"/>
        </a:solidFill>
        <a:latin typeface="+mn-lt"/>
        <a:ea typeface="+mn-ea"/>
        <a:cs typeface="+mn-cs"/>
      </a:defRPr>
    </a:lvl2pPr>
    <a:lvl3pPr marL="570225" algn="l" defTabSz="570225" rtl="0" eaLnBrk="1" latinLnBrk="0" hangingPunct="1">
      <a:defRPr sz="748" kern="1200">
        <a:solidFill>
          <a:schemeClr val="tx1"/>
        </a:solidFill>
        <a:latin typeface="+mn-lt"/>
        <a:ea typeface="+mn-ea"/>
        <a:cs typeface="+mn-cs"/>
      </a:defRPr>
    </a:lvl3pPr>
    <a:lvl4pPr marL="855338" algn="l" defTabSz="570225" rtl="0" eaLnBrk="1" latinLnBrk="0" hangingPunct="1">
      <a:defRPr sz="748" kern="1200">
        <a:solidFill>
          <a:schemeClr val="tx1"/>
        </a:solidFill>
        <a:latin typeface="+mn-lt"/>
        <a:ea typeface="+mn-ea"/>
        <a:cs typeface="+mn-cs"/>
      </a:defRPr>
    </a:lvl4pPr>
    <a:lvl5pPr marL="1140451" algn="l" defTabSz="570225" rtl="0" eaLnBrk="1" latinLnBrk="0" hangingPunct="1">
      <a:defRPr sz="748" kern="1200">
        <a:solidFill>
          <a:schemeClr val="tx1"/>
        </a:solidFill>
        <a:latin typeface="+mn-lt"/>
        <a:ea typeface="+mn-ea"/>
        <a:cs typeface="+mn-cs"/>
      </a:defRPr>
    </a:lvl5pPr>
    <a:lvl6pPr marL="1425564" algn="l" defTabSz="570225" rtl="0" eaLnBrk="1" latinLnBrk="0" hangingPunct="1">
      <a:defRPr sz="748" kern="1200">
        <a:solidFill>
          <a:schemeClr val="tx1"/>
        </a:solidFill>
        <a:latin typeface="+mn-lt"/>
        <a:ea typeface="+mn-ea"/>
        <a:cs typeface="+mn-cs"/>
      </a:defRPr>
    </a:lvl6pPr>
    <a:lvl7pPr marL="1710676" algn="l" defTabSz="570225" rtl="0" eaLnBrk="1" latinLnBrk="0" hangingPunct="1">
      <a:defRPr sz="748" kern="1200">
        <a:solidFill>
          <a:schemeClr val="tx1"/>
        </a:solidFill>
        <a:latin typeface="+mn-lt"/>
        <a:ea typeface="+mn-ea"/>
        <a:cs typeface="+mn-cs"/>
      </a:defRPr>
    </a:lvl7pPr>
    <a:lvl8pPr marL="1995789" algn="l" defTabSz="570225" rtl="0" eaLnBrk="1" latinLnBrk="0" hangingPunct="1">
      <a:defRPr sz="748" kern="1200">
        <a:solidFill>
          <a:schemeClr val="tx1"/>
        </a:solidFill>
        <a:latin typeface="+mn-lt"/>
        <a:ea typeface="+mn-ea"/>
        <a:cs typeface="+mn-cs"/>
      </a:defRPr>
    </a:lvl8pPr>
    <a:lvl9pPr marL="2280901" algn="l" defTabSz="570225" rtl="0" eaLnBrk="1" latinLnBrk="0" hangingPunct="1">
      <a:defRPr sz="748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244725" y="1243013"/>
            <a:ext cx="2319338" cy="33543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0A575A-FE42-F34E-BE8D-35435E3FEA7C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247525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1621191"/>
            <a:ext cx="5829300" cy="3448756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5202944"/>
            <a:ext cx="5143500" cy="2391656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8CC7FA-4DC8-4AC2-8BC3-7D8537098B71}" type="datetimeFigureOut">
              <a:rPr lang="en-GB" smtClean="0"/>
              <a:t>01/07/2024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79427D-ACDB-44CB-AE16-16FE043BA36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54908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8CC7FA-4DC8-4AC2-8BC3-7D8537098B71}" type="datetimeFigureOut">
              <a:rPr lang="en-GB" smtClean="0"/>
              <a:t>01/07/2024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79427D-ACDB-44CB-AE16-16FE043BA36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454640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7" y="527403"/>
            <a:ext cx="1478756" cy="8394877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8" y="527403"/>
            <a:ext cx="4350544" cy="839487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8CC7FA-4DC8-4AC2-8BC3-7D8537098B71}" type="datetimeFigureOut">
              <a:rPr lang="en-GB" smtClean="0"/>
              <a:t>01/07/2024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79427D-ACDB-44CB-AE16-16FE043BA36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517299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8CC7FA-4DC8-4AC2-8BC3-7D8537098B71}" type="datetimeFigureOut">
              <a:rPr lang="en-GB" smtClean="0"/>
              <a:t>01/07/2024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79427D-ACDB-44CB-AE16-16FE043BA36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177187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916" y="2469624"/>
            <a:ext cx="5915025" cy="4120620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916" y="6629226"/>
            <a:ext cx="5915025" cy="216693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8CC7FA-4DC8-4AC2-8BC3-7D8537098B71}" type="datetimeFigureOut">
              <a:rPr lang="en-GB" smtClean="0"/>
              <a:t>01/07/2024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79427D-ACDB-44CB-AE16-16FE043BA36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50126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88" y="2637014"/>
            <a:ext cx="2914650" cy="628526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863" y="2637014"/>
            <a:ext cx="2914650" cy="628526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8CC7FA-4DC8-4AC2-8BC3-7D8537098B71}" type="datetimeFigureOut">
              <a:rPr lang="en-GB" smtClean="0"/>
              <a:t>01/07/2024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79427D-ACDB-44CB-AE16-16FE043BA36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049704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527405"/>
            <a:ext cx="5915025" cy="191470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2381" y="2428347"/>
            <a:ext cx="2901255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381" y="3618442"/>
            <a:ext cx="2901255" cy="532218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71863" y="2428347"/>
            <a:ext cx="2915543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71863" y="3618442"/>
            <a:ext cx="2915543" cy="532218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8CC7FA-4DC8-4AC2-8BC3-7D8537098B71}" type="datetimeFigureOut">
              <a:rPr lang="en-GB" smtClean="0"/>
              <a:t>01/07/2024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79427D-ACDB-44CB-AE16-16FE043BA36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97145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8CC7FA-4DC8-4AC2-8BC3-7D8537098B71}" type="datetimeFigureOut">
              <a:rPr lang="en-GB" smtClean="0"/>
              <a:t>01/07/2024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79427D-ACDB-44CB-AE16-16FE043BA36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33759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8CC7FA-4DC8-4AC2-8BC3-7D8537098B71}" type="datetimeFigureOut">
              <a:rPr lang="en-GB" smtClean="0"/>
              <a:t>01/07/2024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79427D-ACDB-44CB-AE16-16FE043BA36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330244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5543" y="1426283"/>
            <a:ext cx="3471863" cy="7039681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8CC7FA-4DC8-4AC2-8BC3-7D8537098B71}" type="datetimeFigureOut">
              <a:rPr lang="en-GB" smtClean="0"/>
              <a:t>01/07/2024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79427D-ACDB-44CB-AE16-16FE043BA36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100450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915543" y="1426283"/>
            <a:ext cx="3471863" cy="7039681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8CC7FA-4DC8-4AC2-8BC3-7D8537098B71}" type="datetimeFigureOut">
              <a:rPr lang="en-GB" smtClean="0"/>
              <a:t>01/07/2024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79427D-ACDB-44CB-AE16-16FE043BA36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009335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1488" y="527405"/>
            <a:ext cx="5915025" cy="191470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488" y="2637014"/>
            <a:ext cx="5915025" cy="62852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1488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8CC7FA-4DC8-4AC2-8BC3-7D8537098B71}" type="datetimeFigureOut">
              <a:rPr lang="en-GB" smtClean="0"/>
              <a:t>01/07/2024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1713" y="9181397"/>
            <a:ext cx="2314575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43463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279427D-ACDB-44CB-AE16-16FE043BA36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685551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11.png"/><Relationship Id="rId18" Type="http://schemas.openxmlformats.org/officeDocument/2006/relationships/image" Target="../media/image16.png"/><Relationship Id="rId26" Type="http://schemas.openxmlformats.org/officeDocument/2006/relationships/image" Target="../media/image24.png"/><Relationship Id="rId3" Type="http://schemas.openxmlformats.org/officeDocument/2006/relationships/image" Target="../media/image1.tiff"/><Relationship Id="rId21" Type="http://schemas.openxmlformats.org/officeDocument/2006/relationships/image" Target="../media/image19.png"/><Relationship Id="rId7" Type="http://schemas.openxmlformats.org/officeDocument/2006/relationships/image" Target="../media/image5.png"/><Relationship Id="rId12" Type="http://schemas.openxmlformats.org/officeDocument/2006/relationships/image" Target="../media/image10.png"/><Relationship Id="rId17" Type="http://schemas.openxmlformats.org/officeDocument/2006/relationships/image" Target="../media/image15.png"/><Relationship Id="rId25" Type="http://schemas.openxmlformats.org/officeDocument/2006/relationships/image" Target="../media/image23.pn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14.png"/><Relationship Id="rId20" Type="http://schemas.openxmlformats.org/officeDocument/2006/relationships/image" Target="../media/image18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11" Type="http://schemas.openxmlformats.org/officeDocument/2006/relationships/image" Target="../media/image9.png"/><Relationship Id="rId24" Type="http://schemas.openxmlformats.org/officeDocument/2006/relationships/image" Target="../media/image22.png"/><Relationship Id="rId5" Type="http://schemas.openxmlformats.org/officeDocument/2006/relationships/image" Target="../media/image3.png"/><Relationship Id="rId15" Type="http://schemas.openxmlformats.org/officeDocument/2006/relationships/image" Target="../media/image13.png"/><Relationship Id="rId23" Type="http://schemas.openxmlformats.org/officeDocument/2006/relationships/image" Target="../media/image21.png"/><Relationship Id="rId10" Type="http://schemas.openxmlformats.org/officeDocument/2006/relationships/image" Target="../media/image8.png"/><Relationship Id="rId19" Type="http://schemas.openxmlformats.org/officeDocument/2006/relationships/image" Target="../media/image17.png"/><Relationship Id="rId4" Type="http://schemas.openxmlformats.org/officeDocument/2006/relationships/image" Target="../media/image2.png"/><Relationship Id="rId9" Type="http://schemas.openxmlformats.org/officeDocument/2006/relationships/image" Target="../media/image7.jpeg"/><Relationship Id="rId14" Type="http://schemas.openxmlformats.org/officeDocument/2006/relationships/image" Target="../media/image12.png"/><Relationship Id="rId22" Type="http://schemas.openxmlformats.org/officeDocument/2006/relationships/image" Target="../media/image20.png"/><Relationship Id="rId27" Type="http://schemas.openxmlformats.org/officeDocument/2006/relationships/image" Target="../media/image2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Rectangle 182">
            <a:extLst>
              <a:ext uri="{FF2B5EF4-FFF2-40B4-BE49-F238E27FC236}">
                <a16:creationId xmlns:a16="http://schemas.microsoft.com/office/drawing/2014/main" id="{19CB39D4-AD12-0B45-8E85-C9D1845FD3AE}"/>
              </a:ext>
            </a:extLst>
          </p:cNvPr>
          <p:cNvSpPr/>
          <p:nvPr/>
        </p:nvSpPr>
        <p:spPr>
          <a:xfrm>
            <a:off x="4089908" y="2588109"/>
            <a:ext cx="1185149" cy="344063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741"/>
          </a:p>
        </p:txBody>
      </p:sp>
      <p:sp>
        <p:nvSpPr>
          <p:cNvPr id="126" name="Rectangle 125">
            <a:extLst>
              <a:ext uri="{FF2B5EF4-FFF2-40B4-BE49-F238E27FC236}">
                <a16:creationId xmlns:a16="http://schemas.microsoft.com/office/drawing/2014/main" id="{8EE221F3-E29A-7E44-BA3E-4DDEF353168D}"/>
              </a:ext>
            </a:extLst>
          </p:cNvPr>
          <p:cNvSpPr/>
          <p:nvPr/>
        </p:nvSpPr>
        <p:spPr>
          <a:xfrm>
            <a:off x="3841384" y="7491911"/>
            <a:ext cx="1398022" cy="355291"/>
          </a:xfrm>
          <a:prstGeom prst="rect">
            <a:avLst/>
          </a:prstGeom>
          <a:solidFill>
            <a:srgbClr val="F589E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741" dirty="0"/>
          </a:p>
        </p:txBody>
      </p:sp>
      <p:pic>
        <p:nvPicPr>
          <p:cNvPr id="86" name="Picture 85">
            <a:extLst>
              <a:ext uri="{FF2B5EF4-FFF2-40B4-BE49-F238E27FC236}">
                <a16:creationId xmlns:a16="http://schemas.microsoft.com/office/drawing/2014/main" id="{E2C681CE-4F5E-FE42-BDC2-CE2B81D6D5D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24406" r="530" b="32512"/>
          <a:stretch/>
        </p:blipFill>
        <p:spPr>
          <a:xfrm>
            <a:off x="5727440" y="9488371"/>
            <a:ext cx="802356" cy="271059"/>
          </a:xfrm>
          <a:prstGeom prst="rect">
            <a:avLst/>
          </a:prstGeom>
        </p:spPr>
      </p:pic>
      <p:sp>
        <p:nvSpPr>
          <p:cNvPr id="15" name="Block Arc 14">
            <a:extLst>
              <a:ext uri="{FF2B5EF4-FFF2-40B4-BE49-F238E27FC236}">
                <a16:creationId xmlns:a16="http://schemas.microsoft.com/office/drawing/2014/main" id="{D2F97453-494C-5746-8E17-4A67EE1BF309}"/>
              </a:ext>
            </a:extLst>
          </p:cNvPr>
          <p:cNvSpPr/>
          <p:nvPr/>
        </p:nvSpPr>
        <p:spPr>
          <a:xfrm rot="16200000">
            <a:off x="1170281" y="7680527"/>
            <a:ext cx="1571187" cy="1226661"/>
          </a:xfrm>
          <a:prstGeom prst="blockArc">
            <a:avLst>
              <a:gd name="adj1" fmla="val 10794188"/>
              <a:gd name="adj2" fmla="val 156513"/>
              <a:gd name="adj3" fmla="val 28217"/>
            </a:avLst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741">
              <a:solidFill>
                <a:schemeClr val="tx1"/>
              </a:solidFill>
            </a:endParaRPr>
          </a:p>
        </p:txBody>
      </p:sp>
      <p:sp>
        <p:nvSpPr>
          <p:cNvPr id="114" name="Rectangle 113">
            <a:extLst>
              <a:ext uri="{FF2B5EF4-FFF2-40B4-BE49-F238E27FC236}">
                <a16:creationId xmlns:a16="http://schemas.microsoft.com/office/drawing/2014/main" id="{361D24CC-941E-4C47-B0EC-E144352A4A74}"/>
              </a:ext>
            </a:extLst>
          </p:cNvPr>
          <p:cNvSpPr/>
          <p:nvPr/>
        </p:nvSpPr>
        <p:spPr>
          <a:xfrm>
            <a:off x="1955875" y="8735420"/>
            <a:ext cx="3572253" cy="342959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741" dirty="0"/>
          </a:p>
        </p:txBody>
      </p:sp>
      <p:sp>
        <p:nvSpPr>
          <p:cNvPr id="132" name="Block Arc 131">
            <a:extLst>
              <a:ext uri="{FF2B5EF4-FFF2-40B4-BE49-F238E27FC236}">
                <a16:creationId xmlns:a16="http://schemas.microsoft.com/office/drawing/2014/main" id="{2ABDDAA7-1330-5846-8957-036F466F9A01}"/>
              </a:ext>
            </a:extLst>
          </p:cNvPr>
          <p:cNvSpPr/>
          <p:nvPr/>
        </p:nvSpPr>
        <p:spPr>
          <a:xfrm rot="5400000" flipH="1">
            <a:off x="4362697" y="6453109"/>
            <a:ext cx="1561525" cy="1226661"/>
          </a:xfrm>
          <a:prstGeom prst="blockArc">
            <a:avLst>
              <a:gd name="adj1" fmla="val 10800000"/>
              <a:gd name="adj2" fmla="val 139885"/>
              <a:gd name="adj3" fmla="val 28561"/>
            </a:avLst>
          </a:prstGeom>
          <a:solidFill>
            <a:srgbClr val="F589E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741">
              <a:solidFill>
                <a:schemeClr val="tx1"/>
              </a:solidFill>
            </a:endParaRPr>
          </a:p>
        </p:txBody>
      </p:sp>
      <p:sp>
        <p:nvSpPr>
          <p:cNvPr id="133" name="Rectangle 132">
            <a:extLst>
              <a:ext uri="{FF2B5EF4-FFF2-40B4-BE49-F238E27FC236}">
                <a16:creationId xmlns:a16="http://schemas.microsoft.com/office/drawing/2014/main" id="{8EE221F3-E29A-7E44-BA3E-4DDEF353168D}"/>
              </a:ext>
            </a:extLst>
          </p:cNvPr>
          <p:cNvSpPr/>
          <p:nvPr/>
        </p:nvSpPr>
        <p:spPr>
          <a:xfrm>
            <a:off x="1912638" y="7499871"/>
            <a:ext cx="1757863" cy="336696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741" dirty="0"/>
          </a:p>
        </p:txBody>
      </p:sp>
      <p:sp>
        <p:nvSpPr>
          <p:cNvPr id="135" name="Rectangle 134">
            <a:extLst>
              <a:ext uri="{FF2B5EF4-FFF2-40B4-BE49-F238E27FC236}">
                <a16:creationId xmlns:a16="http://schemas.microsoft.com/office/drawing/2014/main" id="{BBA4EACD-79B2-9047-926C-4179677F6DF3}"/>
              </a:ext>
            </a:extLst>
          </p:cNvPr>
          <p:cNvSpPr/>
          <p:nvPr/>
        </p:nvSpPr>
        <p:spPr>
          <a:xfrm>
            <a:off x="1869530" y="6282930"/>
            <a:ext cx="3280382" cy="353250"/>
          </a:xfrm>
          <a:prstGeom prst="rect">
            <a:avLst/>
          </a:prstGeom>
          <a:solidFill>
            <a:srgbClr val="F589E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741"/>
          </a:p>
        </p:txBody>
      </p:sp>
      <p:sp>
        <p:nvSpPr>
          <p:cNvPr id="136" name="Block Arc 135">
            <a:extLst>
              <a:ext uri="{FF2B5EF4-FFF2-40B4-BE49-F238E27FC236}">
                <a16:creationId xmlns:a16="http://schemas.microsoft.com/office/drawing/2014/main" id="{28EF7BC0-BD7F-BD4C-8DBE-13C9030B0FE6}"/>
              </a:ext>
            </a:extLst>
          </p:cNvPr>
          <p:cNvSpPr/>
          <p:nvPr/>
        </p:nvSpPr>
        <p:spPr>
          <a:xfrm rot="16200000">
            <a:off x="1072097" y="5211656"/>
            <a:ext cx="1597388" cy="1251875"/>
          </a:xfrm>
          <a:prstGeom prst="blockArc">
            <a:avLst>
              <a:gd name="adj1" fmla="val 10726998"/>
              <a:gd name="adj2" fmla="val 263439"/>
              <a:gd name="adj3" fmla="val 28511"/>
            </a:avLst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741">
              <a:solidFill>
                <a:schemeClr val="tx1"/>
              </a:solidFill>
            </a:endParaRPr>
          </a:p>
        </p:txBody>
      </p:sp>
      <p:sp>
        <p:nvSpPr>
          <p:cNvPr id="140" name="Block Arc 139">
            <a:extLst>
              <a:ext uri="{FF2B5EF4-FFF2-40B4-BE49-F238E27FC236}">
                <a16:creationId xmlns:a16="http://schemas.microsoft.com/office/drawing/2014/main" id="{E050A4CB-2DFF-4C43-B71B-CB7634BAF8C7}"/>
              </a:ext>
            </a:extLst>
          </p:cNvPr>
          <p:cNvSpPr/>
          <p:nvPr/>
        </p:nvSpPr>
        <p:spPr>
          <a:xfrm rot="5400000" flipH="1">
            <a:off x="4293917" y="3964209"/>
            <a:ext cx="1599152" cy="1284788"/>
          </a:xfrm>
          <a:prstGeom prst="blockArc">
            <a:avLst>
              <a:gd name="adj1" fmla="val 10800000"/>
              <a:gd name="adj2" fmla="val 1572"/>
              <a:gd name="adj3" fmla="val 27649"/>
            </a:avLst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741">
              <a:solidFill>
                <a:schemeClr val="tx1"/>
              </a:solidFill>
            </a:endParaRPr>
          </a:p>
        </p:txBody>
      </p:sp>
      <p:sp>
        <p:nvSpPr>
          <p:cNvPr id="141" name="Rectangle 140">
            <a:extLst>
              <a:ext uri="{FF2B5EF4-FFF2-40B4-BE49-F238E27FC236}">
                <a16:creationId xmlns:a16="http://schemas.microsoft.com/office/drawing/2014/main" id="{4ED9223C-B305-724C-860B-8788F8ED72BC}"/>
              </a:ext>
            </a:extLst>
          </p:cNvPr>
          <p:cNvSpPr/>
          <p:nvPr/>
        </p:nvSpPr>
        <p:spPr>
          <a:xfrm>
            <a:off x="1851972" y="5036019"/>
            <a:ext cx="3307667" cy="366156"/>
          </a:xfrm>
          <a:custGeom>
            <a:avLst/>
            <a:gdLst>
              <a:gd name="connsiteX0" fmla="*/ 0 w 5909338"/>
              <a:gd name="connsiteY0" fmla="*/ 0 h 642380"/>
              <a:gd name="connsiteX1" fmla="*/ 5909338 w 5909338"/>
              <a:gd name="connsiteY1" fmla="*/ 0 h 642380"/>
              <a:gd name="connsiteX2" fmla="*/ 5909338 w 5909338"/>
              <a:gd name="connsiteY2" fmla="*/ 642380 h 642380"/>
              <a:gd name="connsiteX3" fmla="*/ 0 w 5909338"/>
              <a:gd name="connsiteY3" fmla="*/ 642380 h 642380"/>
              <a:gd name="connsiteX4" fmla="*/ 0 w 5909338"/>
              <a:gd name="connsiteY4" fmla="*/ 0 h 642380"/>
              <a:gd name="connsiteX0" fmla="*/ 0 w 5909338"/>
              <a:gd name="connsiteY0" fmla="*/ 0 h 642380"/>
              <a:gd name="connsiteX1" fmla="*/ 5909338 w 5909338"/>
              <a:gd name="connsiteY1" fmla="*/ 0 h 642380"/>
              <a:gd name="connsiteX2" fmla="*/ 5909338 w 5909338"/>
              <a:gd name="connsiteY2" fmla="*/ 637185 h 642380"/>
              <a:gd name="connsiteX3" fmla="*/ 0 w 5909338"/>
              <a:gd name="connsiteY3" fmla="*/ 642380 h 642380"/>
              <a:gd name="connsiteX4" fmla="*/ 0 w 5909338"/>
              <a:gd name="connsiteY4" fmla="*/ 0 h 642380"/>
              <a:gd name="connsiteX0" fmla="*/ 0 w 5909338"/>
              <a:gd name="connsiteY0" fmla="*/ 0 h 642381"/>
              <a:gd name="connsiteX1" fmla="*/ 5909338 w 5909338"/>
              <a:gd name="connsiteY1" fmla="*/ 0 h 642381"/>
              <a:gd name="connsiteX2" fmla="*/ 5831406 w 5909338"/>
              <a:gd name="connsiteY2" fmla="*/ 642381 h 642381"/>
              <a:gd name="connsiteX3" fmla="*/ 0 w 5909338"/>
              <a:gd name="connsiteY3" fmla="*/ 642380 h 642381"/>
              <a:gd name="connsiteX4" fmla="*/ 0 w 5909338"/>
              <a:gd name="connsiteY4" fmla="*/ 0 h 642381"/>
              <a:gd name="connsiteX0" fmla="*/ 0 w 5909338"/>
              <a:gd name="connsiteY0" fmla="*/ 0 h 652772"/>
              <a:gd name="connsiteX1" fmla="*/ 5909338 w 5909338"/>
              <a:gd name="connsiteY1" fmla="*/ 0 h 652772"/>
              <a:gd name="connsiteX2" fmla="*/ 5826211 w 5909338"/>
              <a:gd name="connsiteY2" fmla="*/ 652772 h 652772"/>
              <a:gd name="connsiteX3" fmla="*/ 0 w 5909338"/>
              <a:gd name="connsiteY3" fmla="*/ 642380 h 652772"/>
              <a:gd name="connsiteX4" fmla="*/ 0 w 5909338"/>
              <a:gd name="connsiteY4" fmla="*/ 0 h 6527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909338" h="652772">
                <a:moveTo>
                  <a:pt x="0" y="0"/>
                </a:moveTo>
                <a:lnTo>
                  <a:pt x="5909338" y="0"/>
                </a:lnTo>
                <a:lnTo>
                  <a:pt x="5826211" y="652772"/>
                </a:lnTo>
                <a:lnTo>
                  <a:pt x="0" y="64238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741"/>
          </a:p>
        </p:txBody>
      </p:sp>
      <p:sp>
        <p:nvSpPr>
          <p:cNvPr id="142" name="Rectangle 141">
            <a:extLst>
              <a:ext uri="{FF2B5EF4-FFF2-40B4-BE49-F238E27FC236}">
                <a16:creationId xmlns:a16="http://schemas.microsoft.com/office/drawing/2014/main" id="{5B6ECEE5-8B0A-BE49-88D6-380CCB5771D4}"/>
              </a:ext>
            </a:extLst>
          </p:cNvPr>
          <p:cNvSpPr/>
          <p:nvPr/>
        </p:nvSpPr>
        <p:spPr>
          <a:xfrm>
            <a:off x="1886996" y="3831683"/>
            <a:ext cx="3272642" cy="346699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741"/>
          </a:p>
        </p:txBody>
      </p:sp>
      <p:sp>
        <p:nvSpPr>
          <p:cNvPr id="143" name="Block Arc 142">
            <a:extLst>
              <a:ext uri="{FF2B5EF4-FFF2-40B4-BE49-F238E27FC236}">
                <a16:creationId xmlns:a16="http://schemas.microsoft.com/office/drawing/2014/main" id="{F9A4C65A-77AF-D444-B52E-87C937A7CC66}"/>
              </a:ext>
            </a:extLst>
          </p:cNvPr>
          <p:cNvSpPr/>
          <p:nvPr/>
        </p:nvSpPr>
        <p:spPr>
          <a:xfrm rot="16200000">
            <a:off x="1108617" y="2771458"/>
            <a:ext cx="1586105" cy="1226661"/>
          </a:xfrm>
          <a:prstGeom prst="blockArc">
            <a:avLst>
              <a:gd name="adj1" fmla="val 10800000"/>
              <a:gd name="adj2" fmla="val 156513"/>
              <a:gd name="adj3" fmla="val 28217"/>
            </a:avLst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741">
              <a:solidFill>
                <a:schemeClr val="tx1"/>
              </a:solidFill>
            </a:endParaRPr>
          </a:p>
        </p:txBody>
      </p:sp>
      <p:sp>
        <p:nvSpPr>
          <p:cNvPr id="214" name="Block Arc 213">
            <a:extLst>
              <a:ext uri="{FF2B5EF4-FFF2-40B4-BE49-F238E27FC236}">
                <a16:creationId xmlns:a16="http://schemas.microsoft.com/office/drawing/2014/main" id="{9BB00DD6-C4C4-7348-AD3E-28EAE4D8492B}"/>
              </a:ext>
            </a:extLst>
          </p:cNvPr>
          <p:cNvSpPr/>
          <p:nvPr/>
        </p:nvSpPr>
        <p:spPr>
          <a:xfrm rot="5400000" flipH="1">
            <a:off x="4346341" y="1557174"/>
            <a:ext cx="1535763" cy="1226661"/>
          </a:xfrm>
          <a:prstGeom prst="blockArc">
            <a:avLst>
              <a:gd name="adj1" fmla="val 10800000"/>
              <a:gd name="adj2" fmla="val 374333"/>
              <a:gd name="adj3" fmla="val 27808"/>
            </a:avLst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741">
              <a:solidFill>
                <a:schemeClr val="tx1"/>
              </a:solidFill>
            </a:endParaRPr>
          </a:p>
        </p:txBody>
      </p:sp>
      <p:sp>
        <p:nvSpPr>
          <p:cNvPr id="215" name="Rectangle 214">
            <a:extLst>
              <a:ext uri="{FF2B5EF4-FFF2-40B4-BE49-F238E27FC236}">
                <a16:creationId xmlns:a16="http://schemas.microsoft.com/office/drawing/2014/main" id="{19CB39D4-AD12-0B45-8E85-C9D1845FD3AE}"/>
              </a:ext>
            </a:extLst>
          </p:cNvPr>
          <p:cNvSpPr/>
          <p:nvPr/>
        </p:nvSpPr>
        <p:spPr>
          <a:xfrm>
            <a:off x="1868271" y="2597043"/>
            <a:ext cx="2163384" cy="339275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741"/>
          </a:p>
        </p:txBody>
      </p:sp>
      <p:sp>
        <p:nvSpPr>
          <p:cNvPr id="220" name="Oval 219">
            <a:extLst>
              <a:ext uri="{FF2B5EF4-FFF2-40B4-BE49-F238E27FC236}">
                <a16:creationId xmlns:a16="http://schemas.microsoft.com/office/drawing/2014/main" id="{73B2E537-2E94-164D-A891-794C913A475F}"/>
              </a:ext>
            </a:extLst>
          </p:cNvPr>
          <p:cNvSpPr/>
          <p:nvPr/>
        </p:nvSpPr>
        <p:spPr>
          <a:xfrm>
            <a:off x="5002879" y="3692640"/>
            <a:ext cx="682278" cy="732756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741"/>
          </a:p>
        </p:txBody>
      </p:sp>
      <p:sp>
        <p:nvSpPr>
          <p:cNvPr id="221" name="Oval 220">
            <a:extLst>
              <a:ext uri="{FF2B5EF4-FFF2-40B4-BE49-F238E27FC236}">
                <a16:creationId xmlns:a16="http://schemas.microsoft.com/office/drawing/2014/main" id="{7F00163B-8BDB-AF44-A463-AD1ACB8794F0}"/>
              </a:ext>
            </a:extLst>
          </p:cNvPr>
          <p:cNvSpPr/>
          <p:nvPr/>
        </p:nvSpPr>
        <p:spPr>
          <a:xfrm>
            <a:off x="5122737" y="3796927"/>
            <a:ext cx="472310" cy="507253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741"/>
          </a:p>
        </p:txBody>
      </p:sp>
      <p:sp>
        <p:nvSpPr>
          <p:cNvPr id="224" name="Oval 223">
            <a:extLst>
              <a:ext uri="{FF2B5EF4-FFF2-40B4-BE49-F238E27FC236}">
                <a16:creationId xmlns:a16="http://schemas.microsoft.com/office/drawing/2014/main" id="{ACF0C630-75E2-F848-B9E5-7E5905E2C993}"/>
              </a:ext>
            </a:extLst>
          </p:cNvPr>
          <p:cNvSpPr/>
          <p:nvPr/>
        </p:nvSpPr>
        <p:spPr>
          <a:xfrm>
            <a:off x="1399196" y="6030028"/>
            <a:ext cx="682278" cy="732756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741"/>
          </a:p>
        </p:txBody>
      </p:sp>
      <p:sp>
        <p:nvSpPr>
          <p:cNvPr id="225" name="Oval 224">
            <a:extLst>
              <a:ext uri="{FF2B5EF4-FFF2-40B4-BE49-F238E27FC236}">
                <a16:creationId xmlns:a16="http://schemas.microsoft.com/office/drawing/2014/main" id="{37258FC4-E633-1F40-B961-0AFD7DEF4AD4}"/>
              </a:ext>
            </a:extLst>
          </p:cNvPr>
          <p:cNvSpPr/>
          <p:nvPr/>
        </p:nvSpPr>
        <p:spPr>
          <a:xfrm>
            <a:off x="1492439" y="6151398"/>
            <a:ext cx="472310" cy="507253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741"/>
          </a:p>
        </p:txBody>
      </p:sp>
      <p:sp>
        <p:nvSpPr>
          <p:cNvPr id="226" name="Oval 225">
            <a:extLst>
              <a:ext uri="{FF2B5EF4-FFF2-40B4-BE49-F238E27FC236}">
                <a16:creationId xmlns:a16="http://schemas.microsoft.com/office/drawing/2014/main" id="{A716D0B4-6237-2645-A384-C1B927AF0552}"/>
              </a:ext>
            </a:extLst>
          </p:cNvPr>
          <p:cNvSpPr/>
          <p:nvPr/>
        </p:nvSpPr>
        <p:spPr>
          <a:xfrm>
            <a:off x="3396136" y="7264465"/>
            <a:ext cx="682278" cy="732756"/>
          </a:xfrm>
          <a:prstGeom prst="ellipse">
            <a:avLst/>
          </a:prstGeom>
          <a:solidFill>
            <a:srgbClr val="FF0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741"/>
          </a:p>
        </p:txBody>
      </p:sp>
      <p:sp>
        <p:nvSpPr>
          <p:cNvPr id="227" name="Oval 226">
            <a:extLst>
              <a:ext uri="{FF2B5EF4-FFF2-40B4-BE49-F238E27FC236}">
                <a16:creationId xmlns:a16="http://schemas.microsoft.com/office/drawing/2014/main" id="{7112001F-C49E-A041-A930-D9070852FCB6}"/>
              </a:ext>
            </a:extLst>
          </p:cNvPr>
          <p:cNvSpPr/>
          <p:nvPr/>
        </p:nvSpPr>
        <p:spPr>
          <a:xfrm>
            <a:off x="3505847" y="7374039"/>
            <a:ext cx="472310" cy="507253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741"/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6B5CF508-9F97-7344-A588-8737134FC758}"/>
              </a:ext>
            </a:extLst>
          </p:cNvPr>
          <p:cNvSpPr/>
          <p:nvPr/>
        </p:nvSpPr>
        <p:spPr>
          <a:xfrm>
            <a:off x="1704974" y="1396564"/>
            <a:ext cx="3382324" cy="345864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741"/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E3AE9E14-E10F-B948-9B98-448B424F5230}"/>
              </a:ext>
            </a:extLst>
          </p:cNvPr>
          <p:cNvSpPr/>
          <p:nvPr/>
        </p:nvSpPr>
        <p:spPr>
          <a:xfrm>
            <a:off x="3568740" y="2366088"/>
            <a:ext cx="682278" cy="732756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741"/>
          </a:p>
        </p:txBody>
      </p:sp>
      <p:sp>
        <p:nvSpPr>
          <p:cNvPr id="217" name="Oval 216">
            <a:extLst>
              <a:ext uri="{FF2B5EF4-FFF2-40B4-BE49-F238E27FC236}">
                <a16:creationId xmlns:a16="http://schemas.microsoft.com/office/drawing/2014/main" id="{4223162F-40D5-754F-8102-37C01098A339}"/>
              </a:ext>
            </a:extLst>
          </p:cNvPr>
          <p:cNvSpPr/>
          <p:nvPr/>
        </p:nvSpPr>
        <p:spPr>
          <a:xfrm>
            <a:off x="3647269" y="2503033"/>
            <a:ext cx="472310" cy="496708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741"/>
          </a:p>
        </p:txBody>
      </p:sp>
      <p:sp>
        <p:nvSpPr>
          <p:cNvPr id="46" name="Triangle 45">
            <a:extLst>
              <a:ext uri="{FF2B5EF4-FFF2-40B4-BE49-F238E27FC236}">
                <a16:creationId xmlns:a16="http://schemas.microsoft.com/office/drawing/2014/main" id="{B85D31BE-9BE0-3341-86C3-0BFD563EAA1B}"/>
              </a:ext>
            </a:extLst>
          </p:cNvPr>
          <p:cNvSpPr/>
          <p:nvPr/>
        </p:nvSpPr>
        <p:spPr>
          <a:xfrm rot="16200000">
            <a:off x="1257318" y="1350500"/>
            <a:ext cx="526978" cy="413286"/>
          </a:xfrm>
          <a:prstGeom prst="triangle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741" dirty="0"/>
          </a:p>
        </p:txBody>
      </p:sp>
      <p:sp>
        <p:nvSpPr>
          <p:cNvPr id="48" name="Triangle 47">
            <a:extLst>
              <a:ext uri="{FF2B5EF4-FFF2-40B4-BE49-F238E27FC236}">
                <a16:creationId xmlns:a16="http://schemas.microsoft.com/office/drawing/2014/main" id="{B201E9A5-DE62-6846-B785-23CB32968E1A}"/>
              </a:ext>
            </a:extLst>
          </p:cNvPr>
          <p:cNvSpPr/>
          <p:nvPr/>
        </p:nvSpPr>
        <p:spPr>
          <a:xfrm>
            <a:off x="2333647" y="782635"/>
            <a:ext cx="410789" cy="361079"/>
          </a:xfrm>
          <a:prstGeom prst="triangle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741" dirty="0"/>
          </a:p>
        </p:txBody>
      </p:sp>
      <p:sp>
        <p:nvSpPr>
          <p:cNvPr id="51" name="Rectangle 50">
            <a:extLst>
              <a:ext uri="{FF2B5EF4-FFF2-40B4-BE49-F238E27FC236}">
                <a16:creationId xmlns:a16="http://schemas.microsoft.com/office/drawing/2014/main" id="{6CC80915-8218-2D48-9376-49B5BC160739}"/>
              </a:ext>
            </a:extLst>
          </p:cNvPr>
          <p:cNvSpPr/>
          <p:nvPr/>
        </p:nvSpPr>
        <p:spPr>
          <a:xfrm rot="16200000">
            <a:off x="2245631" y="1297355"/>
            <a:ext cx="593662" cy="275499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741"/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0EC6A36B-BE5D-9742-9412-BEDB5350E9B4}"/>
              </a:ext>
            </a:extLst>
          </p:cNvPr>
          <p:cNvSpPr txBox="1"/>
          <p:nvPr/>
        </p:nvSpPr>
        <p:spPr>
          <a:xfrm>
            <a:off x="3511614" y="7419691"/>
            <a:ext cx="472309" cy="5071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696" b="1" dirty="0"/>
              <a:t>8</a:t>
            </a: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E2392CED-199C-044B-8C83-9528D182044C}"/>
              </a:ext>
            </a:extLst>
          </p:cNvPr>
          <p:cNvSpPr txBox="1"/>
          <p:nvPr/>
        </p:nvSpPr>
        <p:spPr>
          <a:xfrm>
            <a:off x="3501121" y="7418938"/>
            <a:ext cx="472309" cy="1960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74" b="1" dirty="0"/>
              <a:t>YEAR</a:t>
            </a:r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F42C74E4-6C67-AB42-B00E-14010A9DAB4A}"/>
              </a:ext>
            </a:extLst>
          </p:cNvPr>
          <p:cNvSpPr txBox="1"/>
          <p:nvPr/>
        </p:nvSpPr>
        <p:spPr>
          <a:xfrm>
            <a:off x="1476171" y="6164576"/>
            <a:ext cx="472309" cy="1960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74" b="1" dirty="0"/>
              <a:t>YEAR</a:t>
            </a: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A8E84878-B999-3E45-A62E-A5D9A1ABF6E1}"/>
              </a:ext>
            </a:extLst>
          </p:cNvPr>
          <p:cNvSpPr txBox="1"/>
          <p:nvPr/>
        </p:nvSpPr>
        <p:spPr>
          <a:xfrm>
            <a:off x="1492439" y="6165738"/>
            <a:ext cx="472309" cy="5071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696" b="1" dirty="0"/>
              <a:t>9</a:t>
            </a: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560EBA4B-8AEC-D046-B76B-ED0FD5A6C7DD}"/>
              </a:ext>
            </a:extLst>
          </p:cNvPr>
          <p:cNvSpPr txBox="1"/>
          <p:nvPr/>
        </p:nvSpPr>
        <p:spPr>
          <a:xfrm>
            <a:off x="5129440" y="3810276"/>
            <a:ext cx="472309" cy="1960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74" b="1" dirty="0"/>
              <a:t>YEAR</a:t>
            </a:r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6219AB6F-CC39-9542-9CB4-66613FD228E7}"/>
              </a:ext>
            </a:extLst>
          </p:cNvPr>
          <p:cNvSpPr txBox="1"/>
          <p:nvPr/>
        </p:nvSpPr>
        <p:spPr>
          <a:xfrm>
            <a:off x="5136143" y="3862379"/>
            <a:ext cx="47230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/>
              <a:t>10</a:t>
            </a:r>
            <a:endParaRPr lang="en-US" sz="2696" b="1" dirty="0"/>
          </a:p>
        </p:txBody>
      </p:sp>
      <p:sp>
        <p:nvSpPr>
          <p:cNvPr id="67" name="TextBox 66">
            <a:extLst>
              <a:ext uri="{FF2B5EF4-FFF2-40B4-BE49-F238E27FC236}">
                <a16:creationId xmlns:a16="http://schemas.microsoft.com/office/drawing/2014/main" id="{C872D16A-BBC9-2E43-BEA6-EDAFD0B01410}"/>
              </a:ext>
            </a:extLst>
          </p:cNvPr>
          <p:cNvSpPr txBox="1"/>
          <p:nvPr/>
        </p:nvSpPr>
        <p:spPr>
          <a:xfrm>
            <a:off x="3675881" y="2556682"/>
            <a:ext cx="472309" cy="1960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74" b="1" dirty="0"/>
              <a:t>YEAR</a:t>
            </a:r>
          </a:p>
        </p:txBody>
      </p:sp>
      <p:sp>
        <p:nvSpPr>
          <p:cNvPr id="230" name="Oval 229">
            <a:extLst>
              <a:ext uri="{FF2B5EF4-FFF2-40B4-BE49-F238E27FC236}">
                <a16:creationId xmlns:a16="http://schemas.microsoft.com/office/drawing/2014/main" id="{67D857C8-6DBF-1441-BED6-4FF1EB531C36}"/>
              </a:ext>
            </a:extLst>
          </p:cNvPr>
          <p:cNvSpPr/>
          <p:nvPr/>
        </p:nvSpPr>
        <p:spPr>
          <a:xfrm>
            <a:off x="4901885" y="8472829"/>
            <a:ext cx="682278" cy="732756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741"/>
          </a:p>
        </p:txBody>
      </p:sp>
      <p:sp>
        <p:nvSpPr>
          <p:cNvPr id="231" name="Oval 230">
            <a:extLst>
              <a:ext uri="{FF2B5EF4-FFF2-40B4-BE49-F238E27FC236}">
                <a16:creationId xmlns:a16="http://schemas.microsoft.com/office/drawing/2014/main" id="{FA468CC4-DA3D-D04C-A0F3-908B66B1ED58}"/>
              </a:ext>
            </a:extLst>
          </p:cNvPr>
          <p:cNvSpPr/>
          <p:nvPr/>
        </p:nvSpPr>
        <p:spPr>
          <a:xfrm>
            <a:off x="5010463" y="8582936"/>
            <a:ext cx="472310" cy="507253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741"/>
          </a:p>
        </p:txBody>
      </p:sp>
      <p:sp>
        <p:nvSpPr>
          <p:cNvPr id="71" name="Triangle 70">
            <a:extLst>
              <a:ext uri="{FF2B5EF4-FFF2-40B4-BE49-F238E27FC236}">
                <a16:creationId xmlns:a16="http://schemas.microsoft.com/office/drawing/2014/main" id="{06B7D164-1858-4541-8C3A-54F75AAFB537}"/>
              </a:ext>
            </a:extLst>
          </p:cNvPr>
          <p:cNvSpPr/>
          <p:nvPr/>
        </p:nvSpPr>
        <p:spPr>
          <a:xfrm>
            <a:off x="1804173" y="795549"/>
            <a:ext cx="410789" cy="361079"/>
          </a:xfrm>
          <a:prstGeom prst="triangle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741" dirty="0"/>
          </a:p>
        </p:txBody>
      </p:sp>
      <p:sp>
        <p:nvSpPr>
          <p:cNvPr id="72" name="Rectangle 71">
            <a:extLst>
              <a:ext uri="{FF2B5EF4-FFF2-40B4-BE49-F238E27FC236}">
                <a16:creationId xmlns:a16="http://schemas.microsoft.com/office/drawing/2014/main" id="{79D66A49-1463-9D47-A58E-F5C50C17B380}"/>
              </a:ext>
            </a:extLst>
          </p:cNvPr>
          <p:cNvSpPr/>
          <p:nvPr/>
        </p:nvSpPr>
        <p:spPr>
          <a:xfrm rot="16200000">
            <a:off x="1767242" y="1253478"/>
            <a:ext cx="496159" cy="291581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741"/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B87A07DE-C984-5043-ABB4-D3D967D43357}"/>
              </a:ext>
            </a:extLst>
          </p:cNvPr>
          <p:cNvSpPr txBox="1"/>
          <p:nvPr/>
        </p:nvSpPr>
        <p:spPr>
          <a:xfrm>
            <a:off x="5015360" y="8661377"/>
            <a:ext cx="472309" cy="5071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696" b="1" dirty="0"/>
              <a:t>7</a:t>
            </a: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2BE9DFE9-D2AE-C14C-AB63-41C6DF192559}"/>
              </a:ext>
            </a:extLst>
          </p:cNvPr>
          <p:cNvSpPr txBox="1"/>
          <p:nvPr/>
        </p:nvSpPr>
        <p:spPr>
          <a:xfrm>
            <a:off x="5033544" y="8648194"/>
            <a:ext cx="472309" cy="1960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74" b="1" dirty="0"/>
              <a:t>YEAR</a:t>
            </a:r>
          </a:p>
        </p:txBody>
      </p:sp>
      <p:sp>
        <p:nvSpPr>
          <p:cNvPr id="367" name="TextBox 366">
            <a:extLst>
              <a:ext uri="{FF2B5EF4-FFF2-40B4-BE49-F238E27FC236}">
                <a16:creationId xmlns:a16="http://schemas.microsoft.com/office/drawing/2014/main" id="{FFB81E5C-15C7-43B1-BE68-738F5F73B8ED}"/>
              </a:ext>
            </a:extLst>
          </p:cNvPr>
          <p:cNvSpPr txBox="1"/>
          <p:nvPr/>
        </p:nvSpPr>
        <p:spPr>
          <a:xfrm>
            <a:off x="3670501" y="2606026"/>
            <a:ext cx="47230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/>
              <a:t>11</a:t>
            </a:r>
          </a:p>
        </p:txBody>
      </p:sp>
      <p:cxnSp>
        <p:nvCxnSpPr>
          <p:cNvPr id="460" name="Straight Connector 459">
            <a:extLst>
              <a:ext uri="{FF2B5EF4-FFF2-40B4-BE49-F238E27FC236}">
                <a16:creationId xmlns:a16="http://schemas.microsoft.com/office/drawing/2014/main" id="{A20C7881-E26A-41F4-98E3-36B30483BF72}"/>
              </a:ext>
            </a:extLst>
          </p:cNvPr>
          <p:cNvCxnSpPr>
            <a:cxnSpLocks/>
          </p:cNvCxnSpPr>
          <p:nvPr/>
        </p:nvCxnSpPr>
        <p:spPr>
          <a:xfrm flipH="1">
            <a:off x="3208786" y="5038481"/>
            <a:ext cx="11042" cy="367829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2" name="Rectangle 481">
            <a:extLst>
              <a:ext uri="{FF2B5EF4-FFF2-40B4-BE49-F238E27FC236}">
                <a16:creationId xmlns:a16="http://schemas.microsoft.com/office/drawing/2014/main" id="{12D12102-4D4A-4960-8A42-8E697BD91902}"/>
              </a:ext>
            </a:extLst>
          </p:cNvPr>
          <p:cNvSpPr/>
          <p:nvPr/>
        </p:nvSpPr>
        <p:spPr>
          <a:xfrm>
            <a:off x="3050171" y="5112532"/>
            <a:ext cx="1593533" cy="242610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6"/>
          </a:fontRef>
        </p:style>
        <p:txBody>
          <a:bodyPr rtlCol="0" anchor="ctr"/>
          <a:lstStyle/>
          <a:p>
            <a:pPr algn="ctr"/>
            <a:endParaRPr lang="en-GB" sz="1348" b="1" dirty="0">
              <a:solidFill>
                <a:schemeClr val="bg1"/>
              </a:solidFill>
            </a:endParaRPr>
          </a:p>
        </p:txBody>
      </p:sp>
      <p:cxnSp>
        <p:nvCxnSpPr>
          <p:cNvPr id="495" name="Straight Connector 494">
            <a:extLst>
              <a:ext uri="{FF2B5EF4-FFF2-40B4-BE49-F238E27FC236}">
                <a16:creationId xmlns:a16="http://schemas.microsoft.com/office/drawing/2014/main" id="{B496BCEF-C1AA-4FD3-898A-2C19605D2C21}"/>
              </a:ext>
            </a:extLst>
          </p:cNvPr>
          <p:cNvCxnSpPr>
            <a:cxnSpLocks/>
          </p:cNvCxnSpPr>
          <p:nvPr/>
        </p:nvCxnSpPr>
        <p:spPr>
          <a:xfrm flipH="1">
            <a:off x="1236210" y="3240985"/>
            <a:ext cx="406929" cy="1894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7" name="Straight Connector 496">
            <a:extLst>
              <a:ext uri="{FF2B5EF4-FFF2-40B4-BE49-F238E27FC236}">
                <a16:creationId xmlns:a16="http://schemas.microsoft.com/office/drawing/2014/main" id="{A76ED8C3-6E66-4899-ACAE-F69F4D925E20}"/>
              </a:ext>
            </a:extLst>
          </p:cNvPr>
          <p:cNvCxnSpPr>
            <a:cxnSpLocks/>
          </p:cNvCxnSpPr>
          <p:nvPr/>
        </p:nvCxnSpPr>
        <p:spPr>
          <a:xfrm flipH="1">
            <a:off x="2834933" y="3824303"/>
            <a:ext cx="11042" cy="367829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1" name="Straight Connector 540">
            <a:extLst>
              <a:ext uri="{FF2B5EF4-FFF2-40B4-BE49-F238E27FC236}">
                <a16:creationId xmlns:a16="http://schemas.microsoft.com/office/drawing/2014/main" id="{EA593DA6-378E-43EC-B4C4-A64E231F304D}"/>
              </a:ext>
            </a:extLst>
          </p:cNvPr>
          <p:cNvCxnSpPr>
            <a:cxnSpLocks/>
          </p:cNvCxnSpPr>
          <p:nvPr/>
        </p:nvCxnSpPr>
        <p:spPr>
          <a:xfrm>
            <a:off x="5278362" y="2499288"/>
            <a:ext cx="239075" cy="224089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3" name="Straight Connector 542">
            <a:extLst>
              <a:ext uri="{FF2B5EF4-FFF2-40B4-BE49-F238E27FC236}">
                <a16:creationId xmlns:a16="http://schemas.microsoft.com/office/drawing/2014/main" id="{B8AAAA7F-C9BB-4942-B6B8-94F07503C796}"/>
              </a:ext>
            </a:extLst>
          </p:cNvPr>
          <p:cNvCxnSpPr>
            <a:cxnSpLocks/>
          </p:cNvCxnSpPr>
          <p:nvPr/>
        </p:nvCxnSpPr>
        <p:spPr>
          <a:xfrm flipH="1">
            <a:off x="4684143" y="1394485"/>
            <a:ext cx="11042" cy="367829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7" name="Rectangle 566">
            <a:extLst>
              <a:ext uri="{FF2B5EF4-FFF2-40B4-BE49-F238E27FC236}">
                <a16:creationId xmlns:a16="http://schemas.microsoft.com/office/drawing/2014/main" id="{56427ED7-CAA1-4C2D-89F3-1630CB674AD6}"/>
              </a:ext>
            </a:extLst>
          </p:cNvPr>
          <p:cNvSpPr/>
          <p:nvPr/>
        </p:nvSpPr>
        <p:spPr>
          <a:xfrm>
            <a:off x="2692428" y="1416467"/>
            <a:ext cx="2011094" cy="275368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6"/>
          </a:fontRef>
        </p:style>
        <p:txBody>
          <a:bodyPr rtlCol="0" anchor="ctr"/>
          <a:lstStyle/>
          <a:p>
            <a:pPr algn="ctr"/>
            <a:r>
              <a:rPr lang="en-GB" sz="1011" b="1" dirty="0">
                <a:solidFill>
                  <a:schemeClr val="tx1"/>
                </a:solidFill>
              </a:rPr>
              <a:t>Exam skills, revision</a:t>
            </a:r>
          </a:p>
          <a:p>
            <a:pPr algn="ctr"/>
            <a:r>
              <a:rPr lang="en-GB" sz="1011" b="1" dirty="0">
                <a:solidFill>
                  <a:schemeClr val="tx1"/>
                </a:solidFill>
              </a:rPr>
              <a:t> Booster sessions</a:t>
            </a:r>
          </a:p>
        </p:txBody>
      </p:sp>
      <p:cxnSp>
        <p:nvCxnSpPr>
          <p:cNvPr id="218" name="Straight Connector 217">
            <a:extLst>
              <a:ext uri="{FF2B5EF4-FFF2-40B4-BE49-F238E27FC236}">
                <a16:creationId xmlns:a16="http://schemas.microsoft.com/office/drawing/2014/main" id="{713CFB55-A0E0-4DCA-86DD-D371A1D1C1B2}"/>
              </a:ext>
            </a:extLst>
          </p:cNvPr>
          <p:cNvCxnSpPr>
            <a:cxnSpLocks/>
            <a:stCxn id="141" idx="1"/>
          </p:cNvCxnSpPr>
          <p:nvPr/>
        </p:nvCxnSpPr>
        <p:spPr>
          <a:xfrm flipH="1">
            <a:off x="5112649" y="5036019"/>
            <a:ext cx="46989" cy="388036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2" name="Straight Connector 231">
            <a:extLst>
              <a:ext uri="{FF2B5EF4-FFF2-40B4-BE49-F238E27FC236}">
                <a16:creationId xmlns:a16="http://schemas.microsoft.com/office/drawing/2014/main" id="{4B8FD99F-3CE2-4610-8879-BFD39F21DC99}"/>
              </a:ext>
            </a:extLst>
          </p:cNvPr>
          <p:cNvCxnSpPr>
            <a:cxnSpLocks/>
          </p:cNvCxnSpPr>
          <p:nvPr/>
        </p:nvCxnSpPr>
        <p:spPr>
          <a:xfrm>
            <a:off x="5409335" y="6948130"/>
            <a:ext cx="375989" cy="25572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Rectangle 28">
            <a:extLst>
              <a:ext uri="{FF2B5EF4-FFF2-40B4-BE49-F238E27FC236}">
                <a16:creationId xmlns:a16="http://schemas.microsoft.com/office/drawing/2014/main" id="{31750D35-8E08-41D4-9D4A-4562804BEE26}"/>
              </a:ext>
            </a:extLst>
          </p:cNvPr>
          <p:cNvSpPr/>
          <p:nvPr/>
        </p:nvSpPr>
        <p:spPr>
          <a:xfrm>
            <a:off x="3801076" y="7962596"/>
            <a:ext cx="154294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900" b="1" dirty="0"/>
              <a:t>Introduction to Drama Skills 1 </a:t>
            </a:r>
            <a:r>
              <a:rPr lang="en-GB" sz="900" dirty="0"/>
              <a:t>Looking at basic drama skills in workshop based lessons. </a:t>
            </a:r>
          </a:p>
        </p:txBody>
      </p:sp>
      <p:cxnSp>
        <p:nvCxnSpPr>
          <p:cNvPr id="234" name="Straight Connector 233">
            <a:extLst>
              <a:ext uri="{FF2B5EF4-FFF2-40B4-BE49-F238E27FC236}">
                <a16:creationId xmlns:a16="http://schemas.microsoft.com/office/drawing/2014/main" id="{F67AA639-8064-404A-AAA3-179AF8A6B09F}"/>
              </a:ext>
            </a:extLst>
          </p:cNvPr>
          <p:cNvCxnSpPr>
            <a:cxnSpLocks/>
          </p:cNvCxnSpPr>
          <p:nvPr/>
        </p:nvCxnSpPr>
        <p:spPr>
          <a:xfrm>
            <a:off x="3258504" y="8706748"/>
            <a:ext cx="1" cy="33356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3" name="Straight Connector 242">
            <a:extLst>
              <a:ext uri="{FF2B5EF4-FFF2-40B4-BE49-F238E27FC236}">
                <a16:creationId xmlns:a16="http://schemas.microsoft.com/office/drawing/2014/main" id="{03656BBF-CC66-4BF0-B619-1F2415E1D738}"/>
              </a:ext>
            </a:extLst>
          </p:cNvPr>
          <p:cNvCxnSpPr>
            <a:cxnSpLocks/>
          </p:cNvCxnSpPr>
          <p:nvPr/>
        </p:nvCxnSpPr>
        <p:spPr>
          <a:xfrm flipH="1">
            <a:off x="1332806" y="8240768"/>
            <a:ext cx="364505" cy="6851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8" name="Straight Connector 257">
            <a:extLst>
              <a:ext uri="{FF2B5EF4-FFF2-40B4-BE49-F238E27FC236}">
                <a16:creationId xmlns:a16="http://schemas.microsoft.com/office/drawing/2014/main" id="{7BB0043B-068E-4DEC-8922-C4ED2ACCEB64}"/>
              </a:ext>
            </a:extLst>
          </p:cNvPr>
          <p:cNvCxnSpPr>
            <a:cxnSpLocks/>
          </p:cNvCxnSpPr>
          <p:nvPr/>
        </p:nvCxnSpPr>
        <p:spPr>
          <a:xfrm>
            <a:off x="3619006" y="6280021"/>
            <a:ext cx="1" cy="332866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3" name="Straight Connector 92">
            <a:extLst>
              <a:ext uri="{FF2B5EF4-FFF2-40B4-BE49-F238E27FC236}">
                <a16:creationId xmlns:a16="http://schemas.microsoft.com/office/drawing/2014/main" id="{EC642833-F2C5-4B08-9721-A4A7EB6AFBA4}"/>
              </a:ext>
            </a:extLst>
          </p:cNvPr>
          <p:cNvCxnSpPr>
            <a:cxnSpLocks/>
          </p:cNvCxnSpPr>
          <p:nvPr/>
        </p:nvCxnSpPr>
        <p:spPr>
          <a:xfrm>
            <a:off x="4789424" y="8529159"/>
            <a:ext cx="1" cy="297121"/>
          </a:xfrm>
          <a:prstGeom prst="line">
            <a:avLst/>
          </a:prstGeom>
          <a:ln w="38100">
            <a:tailEnd type="oval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cxnSp>
      <p:sp>
        <p:nvSpPr>
          <p:cNvPr id="108" name="Rectangle 107">
            <a:extLst>
              <a:ext uri="{FF2B5EF4-FFF2-40B4-BE49-F238E27FC236}">
                <a16:creationId xmlns:a16="http://schemas.microsoft.com/office/drawing/2014/main" id="{31750D35-8E08-41D4-9D4A-4562804BEE26}"/>
              </a:ext>
            </a:extLst>
          </p:cNvPr>
          <p:cNvSpPr/>
          <p:nvPr/>
        </p:nvSpPr>
        <p:spPr>
          <a:xfrm>
            <a:off x="3379807" y="8290771"/>
            <a:ext cx="184731" cy="23070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en-GB" sz="899" b="1" dirty="0"/>
          </a:p>
        </p:txBody>
      </p:sp>
      <p:cxnSp>
        <p:nvCxnSpPr>
          <p:cNvPr id="112" name="Straight Connector 111">
            <a:extLst>
              <a:ext uri="{FF2B5EF4-FFF2-40B4-BE49-F238E27FC236}">
                <a16:creationId xmlns:a16="http://schemas.microsoft.com/office/drawing/2014/main" id="{EC642833-F2C5-4B08-9721-A4A7EB6AFBA4}"/>
              </a:ext>
            </a:extLst>
          </p:cNvPr>
          <p:cNvCxnSpPr>
            <a:cxnSpLocks/>
          </p:cNvCxnSpPr>
          <p:nvPr/>
        </p:nvCxnSpPr>
        <p:spPr>
          <a:xfrm flipV="1">
            <a:off x="2314693" y="8836562"/>
            <a:ext cx="362287" cy="343688"/>
          </a:xfrm>
          <a:prstGeom prst="line">
            <a:avLst/>
          </a:prstGeom>
          <a:ln w="38100">
            <a:tailEnd type="oval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cxnSp>
      <p:sp>
        <p:nvSpPr>
          <p:cNvPr id="115" name="Rectangle 114">
            <a:extLst>
              <a:ext uri="{FF2B5EF4-FFF2-40B4-BE49-F238E27FC236}">
                <a16:creationId xmlns:a16="http://schemas.microsoft.com/office/drawing/2014/main" id="{31750D35-8E08-41D4-9D4A-4562804BEE26}"/>
              </a:ext>
            </a:extLst>
          </p:cNvPr>
          <p:cNvSpPr/>
          <p:nvPr/>
        </p:nvSpPr>
        <p:spPr>
          <a:xfrm>
            <a:off x="-50372" y="7468174"/>
            <a:ext cx="1469442" cy="10609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899" b="1" dirty="0"/>
              <a:t>Pantomime: </a:t>
            </a:r>
            <a:r>
              <a:rPr lang="en-GB" sz="899" dirty="0"/>
              <a:t>Using all the skills learnt from the first two half terms we will be using the genre of Pantomime to learn a script to perform for the KAP assessment.  </a:t>
            </a:r>
          </a:p>
        </p:txBody>
      </p:sp>
      <p:cxnSp>
        <p:nvCxnSpPr>
          <p:cNvPr id="137" name="Straight Connector 136">
            <a:extLst>
              <a:ext uri="{FF2B5EF4-FFF2-40B4-BE49-F238E27FC236}">
                <a16:creationId xmlns:a16="http://schemas.microsoft.com/office/drawing/2014/main" id="{EC642833-F2C5-4B08-9721-A4A7EB6AFBA4}"/>
              </a:ext>
            </a:extLst>
          </p:cNvPr>
          <p:cNvCxnSpPr>
            <a:cxnSpLocks/>
          </p:cNvCxnSpPr>
          <p:nvPr/>
        </p:nvCxnSpPr>
        <p:spPr>
          <a:xfrm>
            <a:off x="4703522" y="7227476"/>
            <a:ext cx="232199" cy="383577"/>
          </a:xfrm>
          <a:prstGeom prst="line">
            <a:avLst/>
          </a:prstGeom>
          <a:ln w="38100">
            <a:tailEnd type="oval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cxnSp>
      <p:sp>
        <p:nvSpPr>
          <p:cNvPr id="139" name="Rectangle 138">
            <a:extLst>
              <a:ext uri="{FF2B5EF4-FFF2-40B4-BE49-F238E27FC236}">
                <a16:creationId xmlns:a16="http://schemas.microsoft.com/office/drawing/2014/main" id="{31750D35-8E08-41D4-9D4A-4562804BEE26}"/>
              </a:ext>
            </a:extLst>
          </p:cNvPr>
          <p:cNvSpPr/>
          <p:nvPr/>
        </p:nvSpPr>
        <p:spPr>
          <a:xfrm>
            <a:off x="3898488" y="6765018"/>
            <a:ext cx="1091048" cy="6309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900" b="1" dirty="0"/>
              <a:t>Physical Acting</a:t>
            </a:r>
          </a:p>
          <a:p>
            <a:r>
              <a:rPr lang="en-GB" sz="900" dirty="0"/>
              <a:t>Mime, Melodrama and Silent Movies</a:t>
            </a:r>
            <a:r>
              <a:rPr lang="en-GB" sz="900" b="1" dirty="0"/>
              <a:t>. </a:t>
            </a:r>
          </a:p>
          <a:p>
            <a:endParaRPr lang="en-GB" sz="800" b="1" dirty="0"/>
          </a:p>
        </p:txBody>
      </p:sp>
      <p:cxnSp>
        <p:nvCxnSpPr>
          <p:cNvPr id="146" name="Straight Connector 145">
            <a:extLst>
              <a:ext uri="{FF2B5EF4-FFF2-40B4-BE49-F238E27FC236}">
                <a16:creationId xmlns:a16="http://schemas.microsoft.com/office/drawing/2014/main" id="{EC642833-F2C5-4B08-9721-A4A7EB6AFBA4}"/>
              </a:ext>
            </a:extLst>
          </p:cNvPr>
          <p:cNvCxnSpPr>
            <a:cxnSpLocks/>
          </p:cNvCxnSpPr>
          <p:nvPr/>
        </p:nvCxnSpPr>
        <p:spPr>
          <a:xfrm flipH="1">
            <a:off x="5136143" y="1349792"/>
            <a:ext cx="118974" cy="135985"/>
          </a:xfrm>
          <a:prstGeom prst="line">
            <a:avLst/>
          </a:prstGeom>
          <a:ln w="38100">
            <a:tailEnd type="oval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cxnSp>
      <p:sp>
        <p:nvSpPr>
          <p:cNvPr id="155" name="Rectangle 154">
            <a:extLst>
              <a:ext uri="{FF2B5EF4-FFF2-40B4-BE49-F238E27FC236}">
                <a16:creationId xmlns:a16="http://schemas.microsoft.com/office/drawing/2014/main" id="{31750D35-8E08-41D4-9D4A-4562804BEE26}"/>
              </a:ext>
            </a:extLst>
          </p:cNvPr>
          <p:cNvSpPr/>
          <p:nvPr/>
        </p:nvSpPr>
        <p:spPr>
          <a:xfrm>
            <a:off x="41244" y="5484523"/>
            <a:ext cx="991070" cy="5074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899" b="1" dirty="0"/>
              <a:t>Introduction to a set text: </a:t>
            </a:r>
          </a:p>
          <a:p>
            <a:r>
              <a:rPr lang="en-GB" sz="899" dirty="0"/>
              <a:t>Blood Brothers. </a:t>
            </a:r>
          </a:p>
        </p:txBody>
      </p:sp>
      <p:cxnSp>
        <p:nvCxnSpPr>
          <p:cNvPr id="156" name="Straight Connector 155">
            <a:extLst>
              <a:ext uri="{FF2B5EF4-FFF2-40B4-BE49-F238E27FC236}">
                <a16:creationId xmlns:a16="http://schemas.microsoft.com/office/drawing/2014/main" id="{EC642833-F2C5-4B08-9721-A4A7EB6AFBA4}"/>
              </a:ext>
            </a:extLst>
          </p:cNvPr>
          <p:cNvCxnSpPr>
            <a:cxnSpLocks/>
            <a:stCxn id="155" idx="3"/>
          </p:cNvCxnSpPr>
          <p:nvPr/>
        </p:nvCxnSpPr>
        <p:spPr>
          <a:xfrm>
            <a:off x="1032314" y="5738247"/>
            <a:ext cx="366882" cy="16950"/>
          </a:xfrm>
          <a:prstGeom prst="line">
            <a:avLst/>
          </a:prstGeom>
          <a:ln w="38100">
            <a:tailEnd type="oval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cxnSp>
      <p:sp>
        <p:nvSpPr>
          <p:cNvPr id="159" name="Rectangle 158">
            <a:extLst>
              <a:ext uri="{FF2B5EF4-FFF2-40B4-BE49-F238E27FC236}">
                <a16:creationId xmlns:a16="http://schemas.microsoft.com/office/drawing/2014/main" id="{31750D35-8E08-41D4-9D4A-4562804BEE26}"/>
              </a:ext>
            </a:extLst>
          </p:cNvPr>
          <p:cNvSpPr/>
          <p:nvPr/>
        </p:nvSpPr>
        <p:spPr>
          <a:xfrm>
            <a:off x="3048878" y="4492051"/>
            <a:ext cx="2513830" cy="3690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899" b="1" dirty="0"/>
              <a:t>Exploring Theatre Practitioners and playscripts : </a:t>
            </a:r>
          </a:p>
          <a:p>
            <a:r>
              <a:rPr lang="en-GB" sz="899" dirty="0"/>
              <a:t>      Genre and Style comparisons</a:t>
            </a:r>
          </a:p>
        </p:txBody>
      </p:sp>
      <p:cxnSp>
        <p:nvCxnSpPr>
          <p:cNvPr id="161" name="Straight Connector 160">
            <a:extLst>
              <a:ext uri="{FF2B5EF4-FFF2-40B4-BE49-F238E27FC236}">
                <a16:creationId xmlns:a16="http://schemas.microsoft.com/office/drawing/2014/main" id="{EC642833-F2C5-4B08-9721-A4A7EB6AFBA4}"/>
              </a:ext>
            </a:extLst>
          </p:cNvPr>
          <p:cNvCxnSpPr>
            <a:cxnSpLocks/>
          </p:cNvCxnSpPr>
          <p:nvPr/>
        </p:nvCxnSpPr>
        <p:spPr>
          <a:xfrm>
            <a:off x="1774583" y="4908968"/>
            <a:ext cx="304415" cy="241871"/>
          </a:xfrm>
          <a:prstGeom prst="line">
            <a:avLst/>
          </a:prstGeom>
          <a:ln w="38100">
            <a:tailEnd type="oval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cxnSp>
      <p:cxnSp>
        <p:nvCxnSpPr>
          <p:cNvPr id="167" name="Straight Connector 166">
            <a:extLst>
              <a:ext uri="{FF2B5EF4-FFF2-40B4-BE49-F238E27FC236}">
                <a16:creationId xmlns:a16="http://schemas.microsoft.com/office/drawing/2014/main" id="{EC642833-F2C5-4B08-9721-A4A7EB6AFBA4}"/>
              </a:ext>
            </a:extLst>
          </p:cNvPr>
          <p:cNvCxnSpPr>
            <a:cxnSpLocks/>
          </p:cNvCxnSpPr>
          <p:nvPr/>
        </p:nvCxnSpPr>
        <p:spPr>
          <a:xfrm flipH="1" flipV="1">
            <a:off x="5372297" y="5076935"/>
            <a:ext cx="320412" cy="192427"/>
          </a:xfrm>
          <a:prstGeom prst="line">
            <a:avLst/>
          </a:prstGeom>
          <a:ln w="38100">
            <a:tailEnd type="oval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cxnSp>
      <p:cxnSp>
        <p:nvCxnSpPr>
          <p:cNvPr id="176" name="Straight Connector 175">
            <a:extLst>
              <a:ext uri="{FF2B5EF4-FFF2-40B4-BE49-F238E27FC236}">
                <a16:creationId xmlns:a16="http://schemas.microsoft.com/office/drawing/2014/main" id="{EC642833-F2C5-4B08-9721-A4A7EB6AFBA4}"/>
              </a:ext>
            </a:extLst>
          </p:cNvPr>
          <p:cNvCxnSpPr>
            <a:cxnSpLocks/>
          </p:cNvCxnSpPr>
          <p:nvPr/>
        </p:nvCxnSpPr>
        <p:spPr>
          <a:xfrm flipH="1">
            <a:off x="4772248" y="3479296"/>
            <a:ext cx="586644" cy="501632"/>
          </a:xfrm>
          <a:prstGeom prst="line">
            <a:avLst/>
          </a:prstGeom>
          <a:ln w="38100">
            <a:tailEnd type="oval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cxnSp>
      <p:sp>
        <p:nvSpPr>
          <p:cNvPr id="191" name="Rectangle 190">
            <a:extLst>
              <a:ext uri="{FF2B5EF4-FFF2-40B4-BE49-F238E27FC236}">
                <a16:creationId xmlns:a16="http://schemas.microsoft.com/office/drawing/2014/main" id="{31750D35-8E08-41D4-9D4A-4562804BEE26}"/>
              </a:ext>
            </a:extLst>
          </p:cNvPr>
          <p:cNvSpPr/>
          <p:nvPr/>
        </p:nvSpPr>
        <p:spPr>
          <a:xfrm>
            <a:off x="3013819" y="2585269"/>
            <a:ext cx="954507" cy="3690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899" b="1" dirty="0"/>
              <a:t>MOCK </a:t>
            </a:r>
          </a:p>
          <a:p>
            <a:r>
              <a:rPr lang="en-GB" sz="899" b="1" dirty="0"/>
              <a:t>EXAMS </a:t>
            </a:r>
          </a:p>
        </p:txBody>
      </p:sp>
      <p:sp>
        <p:nvSpPr>
          <p:cNvPr id="195" name="Rectangle 194">
            <a:extLst>
              <a:ext uri="{FF2B5EF4-FFF2-40B4-BE49-F238E27FC236}">
                <a16:creationId xmlns:a16="http://schemas.microsoft.com/office/drawing/2014/main" id="{31750D35-8E08-41D4-9D4A-4562804BEE26}"/>
              </a:ext>
            </a:extLst>
          </p:cNvPr>
          <p:cNvSpPr/>
          <p:nvPr/>
        </p:nvSpPr>
        <p:spPr>
          <a:xfrm>
            <a:off x="4342742" y="2060321"/>
            <a:ext cx="954507" cy="2307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GB" sz="899" b="1" dirty="0"/>
          </a:p>
        </p:txBody>
      </p:sp>
      <p:cxnSp>
        <p:nvCxnSpPr>
          <p:cNvPr id="197" name="Straight Connector 196">
            <a:extLst>
              <a:ext uri="{FF2B5EF4-FFF2-40B4-BE49-F238E27FC236}">
                <a16:creationId xmlns:a16="http://schemas.microsoft.com/office/drawing/2014/main" id="{EC642833-F2C5-4B08-9721-A4A7EB6AFBA4}"/>
              </a:ext>
            </a:extLst>
          </p:cNvPr>
          <p:cNvCxnSpPr>
            <a:cxnSpLocks/>
          </p:cNvCxnSpPr>
          <p:nvPr/>
        </p:nvCxnSpPr>
        <p:spPr>
          <a:xfrm>
            <a:off x="4708512" y="2295099"/>
            <a:ext cx="366511" cy="372379"/>
          </a:xfrm>
          <a:prstGeom prst="line">
            <a:avLst/>
          </a:prstGeom>
          <a:ln w="38100">
            <a:tailEnd type="oval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cxnSp>
      <p:cxnSp>
        <p:nvCxnSpPr>
          <p:cNvPr id="198" name="Straight Connector 197">
            <a:extLst>
              <a:ext uri="{FF2B5EF4-FFF2-40B4-BE49-F238E27FC236}">
                <a16:creationId xmlns:a16="http://schemas.microsoft.com/office/drawing/2014/main" id="{EC642833-F2C5-4B08-9721-A4A7EB6AFBA4}"/>
              </a:ext>
            </a:extLst>
          </p:cNvPr>
          <p:cNvCxnSpPr>
            <a:cxnSpLocks/>
          </p:cNvCxnSpPr>
          <p:nvPr/>
        </p:nvCxnSpPr>
        <p:spPr>
          <a:xfrm flipH="1" flipV="1">
            <a:off x="5458215" y="1903887"/>
            <a:ext cx="427488" cy="41639"/>
          </a:xfrm>
          <a:prstGeom prst="line">
            <a:avLst/>
          </a:prstGeom>
          <a:ln w="38100">
            <a:tailEnd type="oval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cxnSp>
      <p:sp>
        <p:nvSpPr>
          <p:cNvPr id="200" name="Rectangle 199">
            <a:extLst>
              <a:ext uri="{FF2B5EF4-FFF2-40B4-BE49-F238E27FC236}">
                <a16:creationId xmlns:a16="http://schemas.microsoft.com/office/drawing/2014/main" id="{31750D35-8E08-41D4-9D4A-4562804BEE26}"/>
              </a:ext>
            </a:extLst>
          </p:cNvPr>
          <p:cNvSpPr/>
          <p:nvPr/>
        </p:nvSpPr>
        <p:spPr>
          <a:xfrm>
            <a:off x="2272828" y="706545"/>
            <a:ext cx="954507" cy="2307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899" b="1" dirty="0"/>
              <a:t>Further study </a:t>
            </a:r>
          </a:p>
        </p:txBody>
      </p:sp>
      <p:sp>
        <p:nvSpPr>
          <p:cNvPr id="204" name="Rectangle 203">
            <a:extLst>
              <a:ext uri="{FF2B5EF4-FFF2-40B4-BE49-F238E27FC236}">
                <a16:creationId xmlns:a16="http://schemas.microsoft.com/office/drawing/2014/main" id="{31750D35-8E08-41D4-9D4A-4562804BEE26}"/>
              </a:ext>
            </a:extLst>
          </p:cNvPr>
          <p:cNvSpPr/>
          <p:nvPr/>
        </p:nvSpPr>
        <p:spPr>
          <a:xfrm>
            <a:off x="1033983" y="154617"/>
            <a:ext cx="954507" cy="3690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899" b="1" dirty="0"/>
              <a:t>Move onwards </a:t>
            </a:r>
          </a:p>
          <a:p>
            <a:r>
              <a:rPr lang="en-GB" sz="899" b="1" dirty="0"/>
              <a:t>to great things! </a:t>
            </a:r>
          </a:p>
        </p:txBody>
      </p:sp>
      <p:sp>
        <p:nvSpPr>
          <p:cNvPr id="205" name="Rectangle 204">
            <a:extLst>
              <a:ext uri="{FF2B5EF4-FFF2-40B4-BE49-F238E27FC236}">
                <a16:creationId xmlns:a16="http://schemas.microsoft.com/office/drawing/2014/main" id="{31750D35-8E08-41D4-9D4A-4562804BEE26}"/>
              </a:ext>
            </a:extLst>
          </p:cNvPr>
          <p:cNvSpPr/>
          <p:nvPr/>
        </p:nvSpPr>
        <p:spPr>
          <a:xfrm>
            <a:off x="1874470" y="1412844"/>
            <a:ext cx="1385581" cy="3690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899" b="1" dirty="0"/>
              <a:t>GCSE Written </a:t>
            </a:r>
          </a:p>
          <a:p>
            <a:r>
              <a:rPr lang="en-GB" sz="899" b="1" dirty="0"/>
              <a:t>EXAM</a:t>
            </a:r>
          </a:p>
        </p:txBody>
      </p:sp>
      <p:pic>
        <p:nvPicPr>
          <p:cNvPr id="229" name="Picture 228"/>
          <p:cNvPicPr>
            <a:picLocks noChangeAspect="1"/>
          </p:cNvPicPr>
          <p:nvPr/>
        </p:nvPicPr>
        <p:blipFill rotWithShape="1">
          <a:blip r:embed="rId4"/>
          <a:srcRect l="56522" t="41348" r="20652" b="19986"/>
          <a:stretch/>
        </p:blipFill>
        <p:spPr>
          <a:xfrm>
            <a:off x="3396916" y="2051846"/>
            <a:ext cx="335244" cy="319281"/>
          </a:xfrm>
          <a:prstGeom prst="rect">
            <a:avLst/>
          </a:prstGeom>
        </p:spPr>
      </p:pic>
      <p:pic>
        <p:nvPicPr>
          <p:cNvPr id="237" name="Picture 236"/>
          <p:cNvPicPr>
            <a:picLocks noChangeAspect="1"/>
          </p:cNvPicPr>
          <p:nvPr/>
        </p:nvPicPr>
        <p:blipFill rotWithShape="1">
          <a:blip r:embed="rId5"/>
          <a:srcRect l="56630" t="40962" r="21522" b="18632"/>
          <a:stretch/>
        </p:blipFill>
        <p:spPr>
          <a:xfrm>
            <a:off x="4057536" y="1055927"/>
            <a:ext cx="303122" cy="315186"/>
          </a:xfrm>
          <a:prstGeom prst="rect">
            <a:avLst/>
          </a:prstGeom>
        </p:spPr>
      </p:pic>
      <p:pic>
        <p:nvPicPr>
          <p:cNvPr id="239" name="Picture 238"/>
          <p:cNvPicPr>
            <a:picLocks noChangeAspect="1"/>
          </p:cNvPicPr>
          <p:nvPr/>
        </p:nvPicPr>
        <p:blipFill rotWithShape="1">
          <a:blip r:embed="rId6"/>
          <a:srcRect l="55978" t="48695" r="20435" b="28492"/>
          <a:stretch/>
        </p:blipFill>
        <p:spPr>
          <a:xfrm>
            <a:off x="3219445" y="924205"/>
            <a:ext cx="559259" cy="304113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C6A368CB-FA59-4842-8168-B2508742FF65}"/>
              </a:ext>
            </a:extLst>
          </p:cNvPr>
          <p:cNvSpPr txBox="1"/>
          <p:nvPr/>
        </p:nvSpPr>
        <p:spPr>
          <a:xfrm>
            <a:off x="1620717" y="144673"/>
            <a:ext cx="368512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b="1" u="sng" dirty="0"/>
              <a:t>Drama</a:t>
            </a:r>
          </a:p>
        </p:txBody>
      </p:sp>
      <p:sp>
        <p:nvSpPr>
          <p:cNvPr id="240" name="Rectangle 239">
            <a:extLst>
              <a:ext uri="{FF2B5EF4-FFF2-40B4-BE49-F238E27FC236}">
                <a16:creationId xmlns:a16="http://schemas.microsoft.com/office/drawing/2014/main" id="{31750D35-8E08-41D4-9D4A-4562804BEE26}"/>
              </a:ext>
            </a:extLst>
          </p:cNvPr>
          <p:cNvSpPr/>
          <p:nvPr/>
        </p:nvSpPr>
        <p:spPr>
          <a:xfrm>
            <a:off x="1483829" y="9094790"/>
            <a:ext cx="1722453" cy="7848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900" b="1" dirty="0"/>
              <a:t>Introduction to Drama Skills 2: </a:t>
            </a:r>
            <a:r>
              <a:rPr lang="en-GB" sz="900" dirty="0"/>
              <a:t>Developing our drama skills: looking at new drama techniques and exploring characterisation more. </a:t>
            </a:r>
          </a:p>
        </p:txBody>
      </p:sp>
      <p:cxnSp>
        <p:nvCxnSpPr>
          <p:cNvPr id="241" name="Straight Connector 240">
            <a:extLst>
              <a:ext uri="{FF2B5EF4-FFF2-40B4-BE49-F238E27FC236}">
                <a16:creationId xmlns:a16="http://schemas.microsoft.com/office/drawing/2014/main" id="{EC642833-F2C5-4B08-9721-A4A7EB6AFBA4}"/>
              </a:ext>
            </a:extLst>
          </p:cNvPr>
          <p:cNvCxnSpPr>
            <a:cxnSpLocks/>
          </p:cNvCxnSpPr>
          <p:nvPr/>
        </p:nvCxnSpPr>
        <p:spPr>
          <a:xfrm>
            <a:off x="1267031" y="7711787"/>
            <a:ext cx="507552" cy="71556"/>
          </a:xfrm>
          <a:prstGeom prst="line">
            <a:avLst/>
          </a:prstGeom>
          <a:ln w="38100">
            <a:tailEnd type="oval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cxnSp>
      <p:sp>
        <p:nvSpPr>
          <p:cNvPr id="242" name="Rectangle 241">
            <a:extLst>
              <a:ext uri="{FF2B5EF4-FFF2-40B4-BE49-F238E27FC236}">
                <a16:creationId xmlns:a16="http://schemas.microsoft.com/office/drawing/2014/main" id="{31750D35-8E08-41D4-9D4A-4562804BEE26}"/>
              </a:ext>
            </a:extLst>
          </p:cNvPr>
          <p:cNvSpPr/>
          <p:nvPr/>
        </p:nvSpPr>
        <p:spPr>
          <a:xfrm>
            <a:off x="1934386" y="6919835"/>
            <a:ext cx="1946367" cy="3690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899" b="1" dirty="0"/>
              <a:t>Combining Physical and Vocal Acting</a:t>
            </a:r>
          </a:p>
          <a:p>
            <a:pPr algn="ctr"/>
            <a:r>
              <a:rPr lang="en-GB" sz="899" dirty="0"/>
              <a:t>KAP Assessment </a:t>
            </a:r>
          </a:p>
        </p:txBody>
      </p:sp>
      <p:cxnSp>
        <p:nvCxnSpPr>
          <p:cNvPr id="247" name="Straight Connector 246">
            <a:extLst>
              <a:ext uri="{FF2B5EF4-FFF2-40B4-BE49-F238E27FC236}">
                <a16:creationId xmlns:a16="http://schemas.microsoft.com/office/drawing/2014/main" id="{EC642833-F2C5-4B08-9721-A4A7EB6AFBA4}"/>
              </a:ext>
            </a:extLst>
          </p:cNvPr>
          <p:cNvCxnSpPr>
            <a:cxnSpLocks/>
          </p:cNvCxnSpPr>
          <p:nvPr/>
        </p:nvCxnSpPr>
        <p:spPr>
          <a:xfrm>
            <a:off x="1895219" y="2357503"/>
            <a:ext cx="34837" cy="253150"/>
          </a:xfrm>
          <a:prstGeom prst="line">
            <a:avLst/>
          </a:prstGeom>
          <a:ln w="38100">
            <a:tailEnd type="oval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cxnSp>
      <p:sp>
        <p:nvSpPr>
          <p:cNvPr id="248" name="Rectangle 247">
            <a:extLst>
              <a:ext uri="{FF2B5EF4-FFF2-40B4-BE49-F238E27FC236}">
                <a16:creationId xmlns:a16="http://schemas.microsoft.com/office/drawing/2014/main" id="{31750D35-8E08-41D4-9D4A-4562804BEE26}"/>
              </a:ext>
            </a:extLst>
          </p:cNvPr>
          <p:cNvSpPr/>
          <p:nvPr/>
        </p:nvSpPr>
        <p:spPr>
          <a:xfrm>
            <a:off x="3666181" y="1825378"/>
            <a:ext cx="1388953" cy="5074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899" b="1" dirty="0"/>
              <a:t>Component 2: </a:t>
            </a:r>
            <a:r>
              <a:rPr lang="en-GB" sz="899" dirty="0"/>
              <a:t>Exploration and rehearsal of two script extracts. </a:t>
            </a:r>
          </a:p>
        </p:txBody>
      </p:sp>
      <p:sp>
        <p:nvSpPr>
          <p:cNvPr id="251" name="Rectangle 250">
            <a:extLst>
              <a:ext uri="{FF2B5EF4-FFF2-40B4-BE49-F238E27FC236}">
                <a16:creationId xmlns:a16="http://schemas.microsoft.com/office/drawing/2014/main" id="{31750D35-8E08-41D4-9D4A-4562804BEE26}"/>
              </a:ext>
            </a:extLst>
          </p:cNvPr>
          <p:cNvSpPr/>
          <p:nvPr/>
        </p:nvSpPr>
        <p:spPr>
          <a:xfrm>
            <a:off x="5723145" y="1713789"/>
            <a:ext cx="1085488" cy="78418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899" b="1" dirty="0"/>
              <a:t>Component3: </a:t>
            </a:r>
            <a:r>
              <a:rPr lang="en-GB" sz="899" dirty="0"/>
              <a:t>Section A: Inspector Calls  </a:t>
            </a:r>
          </a:p>
          <a:p>
            <a:pPr algn="ctr"/>
            <a:r>
              <a:rPr lang="en-GB" sz="899" dirty="0"/>
              <a:t>Section B:Live Theatre Review </a:t>
            </a:r>
          </a:p>
        </p:txBody>
      </p:sp>
      <p:sp>
        <p:nvSpPr>
          <p:cNvPr id="17" name="AutoShape 28" descr="Philosophy Icon #414931 - Free Icons Library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20" name="AutoShape 36" descr="Cradle To Grave Icons - Download Free Vector Icons | Noun Project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cxnSp>
        <p:nvCxnSpPr>
          <p:cNvPr id="261" name="Straight Connector 260">
            <a:extLst>
              <a:ext uri="{FF2B5EF4-FFF2-40B4-BE49-F238E27FC236}">
                <a16:creationId xmlns:a16="http://schemas.microsoft.com/office/drawing/2014/main" id="{EC642833-F2C5-4B08-9721-A4A7EB6AFBA4}"/>
              </a:ext>
            </a:extLst>
          </p:cNvPr>
          <p:cNvCxnSpPr>
            <a:cxnSpLocks/>
          </p:cNvCxnSpPr>
          <p:nvPr/>
        </p:nvCxnSpPr>
        <p:spPr>
          <a:xfrm flipH="1">
            <a:off x="3456975" y="2484078"/>
            <a:ext cx="10696" cy="184951"/>
          </a:xfrm>
          <a:prstGeom prst="line">
            <a:avLst/>
          </a:prstGeom>
          <a:ln w="38100">
            <a:tailEnd type="oval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cxnSp>
      <p:pic>
        <p:nvPicPr>
          <p:cNvPr id="1062" name="Picture 38" descr="Arts And Culture Symbol , Free Transparent Clipart - ClipartKey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962" y="2003559"/>
            <a:ext cx="455110" cy="4637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2" name="Picture 38" descr="Arts And Culture Symbol , Free Transparent Clipart - ClipartKey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9675" y="17701537"/>
            <a:ext cx="45719" cy="465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199" y="56547"/>
            <a:ext cx="980910" cy="1474453"/>
          </a:xfrm>
          <a:prstGeom prst="rect">
            <a:avLst/>
          </a:prstGeom>
        </p:spPr>
      </p:pic>
      <p:sp>
        <p:nvSpPr>
          <p:cNvPr id="5" name="AutoShape 4" descr="Who is Henri Matisse? | Tate Kids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4" name="AutoShape 2" descr="Image of Oxford Playscripts: Stone Cold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cxnSp>
        <p:nvCxnSpPr>
          <p:cNvPr id="157" name="Straight Connector 156">
            <a:extLst>
              <a:ext uri="{FF2B5EF4-FFF2-40B4-BE49-F238E27FC236}">
                <a16:creationId xmlns:a16="http://schemas.microsoft.com/office/drawing/2014/main" id="{EC642833-F2C5-4B08-9721-A4A7EB6AFBA4}"/>
              </a:ext>
            </a:extLst>
          </p:cNvPr>
          <p:cNvCxnSpPr>
            <a:cxnSpLocks/>
          </p:cNvCxnSpPr>
          <p:nvPr/>
        </p:nvCxnSpPr>
        <p:spPr>
          <a:xfrm flipH="1" flipV="1">
            <a:off x="2755068" y="6559833"/>
            <a:ext cx="153245" cy="290292"/>
          </a:xfrm>
          <a:prstGeom prst="line">
            <a:avLst/>
          </a:prstGeom>
          <a:ln w="38100">
            <a:tailEnd type="oval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cxnSp>
      <p:pic>
        <p:nvPicPr>
          <p:cNvPr id="13" name="Picture 12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46726" y="6105412"/>
            <a:ext cx="571445" cy="876449"/>
          </a:xfrm>
          <a:prstGeom prst="rect">
            <a:avLst/>
          </a:prstGeom>
        </p:spPr>
      </p:pic>
      <p:sp>
        <p:nvSpPr>
          <p:cNvPr id="166" name="Rectangle 165">
            <a:extLst>
              <a:ext uri="{FF2B5EF4-FFF2-40B4-BE49-F238E27FC236}">
                <a16:creationId xmlns:a16="http://schemas.microsoft.com/office/drawing/2014/main" id="{31750D35-8E08-41D4-9D4A-4562804BEE26}"/>
              </a:ext>
            </a:extLst>
          </p:cNvPr>
          <p:cNvSpPr/>
          <p:nvPr/>
        </p:nvSpPr>
        <p:spPr>
          <a:xfrm>
            <a:off x="119184" y="2490538"/>
            <a:ext cx="954507" cy="78418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899" b="1" dirty="0"/>
              <a:t>Development of component 1</a:t>
            </a:r>
          </a:p>
          <a:p>
            <a:r>
              <a:rPr lang="en-GB" sz="899" b="1" dirty="0"/>
              <a:t>(written portfolio and performance)</a:t>
            </a:r>
          </a:p>
        </p:txBody>
      </p:sp>
      <p:sp>
        <p:nvSpPr>
          <p:cNvPr id="27" name="Rectangle 26"/>
          <p:cNvSpPr/>
          <p:nvPr/>
        </p:nvSpPr>
        <p:spPr>
          <a:xfrm>
            <a:off x="5206387" y="3118460"/>
            <a:ext cx="1547218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800" b="1" dirty="0">
                <a:latin typeface="OpenSans"/>
              </a:rPr>
              <a:t>Exploring component 1: </a:t>
            </a:r>
          </a:p>
          <a:p>
            <a:r>
              <a:rPr lang="en-GB" sz="800" dirty="0">
                <a:latin typeface="OpenSans"/>
              </a:rPr>
              <a:t>Devising from a stimulus (Mock) </a:t>
            </a:r>
          </a:p>
        </p:txBody>
      </p:sp>
      <p:pic>
        <p:nvPicPr>
          <p:cNvPr id="111" name="Picture 110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5830966" y="2505177"/>
            <a:ext cx="811425" cy="540950"/>
          </a:xfrm>
          <a:prstGeom prst="rect">
            <a:avLst/>
          </a:prstGeom>
        </p:spPr>
      </p:pic>
      <p:pic>
        <p:nvPicPr>
          <p:cNvPr id="113" name="Picture 112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183972" y="4372614"/>
            <a:ext cx="409128" cy="627497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1650705" y="4259319"/>
            <a:ext cx="1667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900" b="1" dirty="0"/>
              <a:t>Further development of a set text: </a:t>
            </a:r>
          </a:p>
          <a:p>
            <a:r>
              <a:rPr lang="en-GB" sz="900" dirty="0"/>
              <a:t>Blood Brothers. KAP assessment </a:t>
            </a:r>
          </a:p>
        </p:txBody>
      </p:sp>
      <p:cxnSp>
        <p:nvCxnSpPr>
          <p:cNvPr id="116" name="Straight Connector 115">
            <a:extLst>
              <a:ext uri="{FF2B5EF4-FFF2-40B4-BE49-F238E27FC236}">
                <a16:creationId xmlns:a16="http://schemas.microsoft.com/office/drawing/2014/main" id="{EC642833-F2C5-4B08-9721-A4A7EB6AFBA4}"/>
              </a:ext>
            </a:extLst>
          </p:cNvPr>
          <p:cNvCxnSpPr>
            <a:cxnSpLocks/>
          </p:cNvCxnSpPr>
          <p:nvPr/>
        </p:nvCxnSpPr>
        <p:spPr>
          <a:xfrm>
            <a:off x="1022093" y="2872619"/>
            <a:ext cx="330053" cy="100767"/>
          </a:xfrm>
          <a:prstGeom prst="line">
            <a:avLst/>
          </a:prstGeom>
          <a:ln w="38100">
            <a:tailEnd type="oval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cxnSp>
      <p:cxnSp>
        <p:nvCxnSpPr>
          <p:cNvPr id="117" name="Straight Connector 116">
            <a:extLst>
              <a:ext uri="{FF2B5EF4-FFF2-40B4-BE49-F238E27FC236}">
                <a16:creationId xmlns:a16="http://schemas.microsoft.com/office/drawing/2014/main" id="{EC642833-F2C5-4B08-9721-A4A7EB6AFBA4}"/>
              </a:ext>
            </a:extLst>
          </p:cNvPr>
          <p:cNvCxnSpPr>
            <a:cxnSpLocks/>
          </p:cNvCxnSpPr>
          <p:nvPr/>
        </p:nvCxnSpPr>
        <p:spPr>
          <a:xfrm flipH="1">
            <a:off x="5553083" y="6383482"/>
            <a:ext cx="365607" cy="358408"/>
          </a:xfrm>
          <a:prstGeom prst="line">
            <a:avLst/>
          </a:prstGeom>
          <a:ln w="38100">
            <a:tailEnd type="oval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cxnSp>
      <p:sp>
        <p:nvSpPr>
          <p:cNvPr id="16" name="Rectangle 15"/>
          <p:cNvSpPr/>
          <p:nvPr/>
        </p:nvSpPr>
        <p:spPr>
          <a:xfrm>
            <a:off x="4500893" y="1026170"/>
            <a:ext cx="2498820" cy="507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900" b="1" dirty="0"/>
              <a:t>Component 2 practical </a:t>
            </a:r>
          </a:p>
          <a:p>
            <a:pPr algn="ctr"/>
            <a:r>
              <a:rPr lang="en-GB" sz="900" b="1" dirty="0"/>
              <a:t>Examination: </a:t>
            </a:r>
            <a:r>
              <a:rPr lang="en-GB" sz="900" dirty="0"/>
              <a:t>Performing two extracts for </a:t>
            </a:r>
          </a:p>
          <a:p>
            <a:pPr algn="ctr"/>
            <a:r>
              <a:rPr lang="en-GB" sz="900" dirty="0"/>
              <a:t>                  an External  examiner</a:t>
            </a:r>
            <a:r>
              <a:rPr lang="en-GB" sz="900" b="1" dirty="0"/>
              <a:t>. </a:t>
            </a:r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 rotWithShape="1">
          <a:blip r:embed="rId12"/>
          <a:srcRect l="17155" t="8748" r="-31253" b="10755"/>
          <a:stretch/>
        </p:blipFill>
        <p:spPr>
          <a:xfrm>
            <a:off x="5010463" y="140837"/>
            <a:ext cx="1141809" cy="861249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 rotWithShape="1">
          <a:blip r:embed="rId13"/>
          <a:srcRect l="9333" t="12667" r="12000" b="13333"/>
          <a:stretch/>
        </p:blipFill>
        <p:spPr>
          <a:xfrm>
            <a:off x="4941109" y="2081023"/>
            <a:ext cx="447564" cy="421014"/>
          </a:xfrm>
          <a:prstGeom prst="rect">
            <a:avLst/>
          </a:prstGeom>
        </p:spPr>
      </p:pic>
      <p:cxnSp>
        <p:nvCxnSpPr>
          <p:cNvPr id="129" name="Straight Connector 128">
            <a:extLst>
              <a:ext uri="{FF2B5EF4-FFF2-40B4-BE49-F238E27FC236}">
                <a16:creationId xmlns:a16="http://schemas.microsoft.com/office/drawing/2014/main" id="{EC642833-F2C5-4B08-9721-A4A7EB6AFBA4}"/>
              </a:ext>
            </a:extLst>
          </p:cNvPr>
          <p:cNvCxnSpPr>
            <a:cxnSpLocks/>
          </p:cNvCxnSpPr>
          <p:nvPr/>
        </p:nvCxnSpPr>
        <p:spPr>
          <a:xfrm flipH="1">
            <a:off x="3772120" y="3667829"/>
            <a:ext cx="400842" cy="327776"/>
          </a:xfrm>
          <a:prstGeom prst="line">
            <a:avLst/>
          </a:prstGeom>
          <a:ln w="38100">
            <a:tailEnd type="oval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cxnSp>
      <p:sp>
        <p:nvSpPr>
          <p:cNvPr id="130" name="Rectangle 129"/>
          <p:cNvSpPr/>
          <p:nvPr/>
        </p:nvSpPr>
        <p:spPr>
          <a:xfrm>
            <a:off x="809791" y="1944088"/>
            <a:ext cx="1484702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800" b="1" dirty="0">
                <a:latin typeface="Calibri" panose="020F0502020204030204" pitchFamily="34" charset="0"/>
                <a:cs typeface="Calibri" panose="020F0502020204030204" pitchFamily="34" charset="0"/>
              </a:rPr>
              <a:t>Exploring component 3 </a:t>
            </a:r>
          </a:p>
          <a:p>
            <a:r>
              <a:rPr lang="en-GB" sz="800" b="1" dirty="0">
                <a:latin typeface="Calibri" panose="020F0502020204030204" pitchFamily="34" charset="0"/>
                <a:cs typeface="Calibri" panose="020F0502020204030204" pitchFamily="34" charset="0"/>
              </a:rPr>
              <a:t>Section B: Live Theatre Review</a:t>
            </a:r>
            <a:endParaRPr lang="en-GB" sz="8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134" name="Straight Connector 133">
            <a:extLst>
              <a:ext uri="{FF2B5EF4-FFF2-40B4-BE49-F238E27FC236}">
                <a16:creationId xmlns:a16="http://schemas.microsoft.com/office/drawing/2014/main" id="{EC642833-F2C5-4B08-9721-A4A7EB6AFBA4}"/>
              </a:ext>
            </a:extLst>
          </p:cNvPr>
          <p:cNvCxnSpPr>
            <a:cxnSpLocks/>
          </p:cNvCxnSpPr>
          <p:nvPr/>
        </p:nvCxnSpPr>
        <p:spPr>
          <a:xfrm flipH="1" flipV="1">
            <a:off x="4496813" y="2746480"/>
            <a:ext cx="39035" cy="253261"/>
          </a:xfrm>
          <a:prstGeom prst="line">
            <a:avLst/>
          </a:prstGeom>
          <a:ln w="38100">
            <a:tailEnd type="oval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cxnSp>
      <p:sp>
        <p:nvSpPr>
          <p:cNvPr id="138" name="Rectangle 137">
            <a:extLst>
              <a:ext uri="{FF2B5EF4-FFF2-40B4-BE49-F238E27FC236}">
                <a16:creationId xmlns:a16="http://schemas.microsoft.com/office/drawing/2014/main" id="{31750D35-8E08-41D4-9D4A-4562804BEE26}"/>
              </a:ext>
            </a:extLst>
          </p:cNvPr>
          <p:cNvSpPr/>
          <p:nvPr/>
        </p:nvSpPr>
        <p:spPr>
          <a:xfrm>
            <a:off x="3909879" y="3015122"/>
            <a:ext cx="1332416" cy="23070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899" b="1" dirty="0"/>
              <a:t>Comp 1 – (</a:t>
            </a:r>
            <a:r>
              <a:rPr lang="en-GB" sz="899" dirty="0"/>
              <a:t>Refinement). </a:t>
            </a:r>
          </a:p>
        </p:txBody>
      </p:sp>
      <p:pic>
        <p:nvPicPr>
          <p:cNvPr id="40" name="Picture 39"/>
          <p:cNvPicPr>
            <a:picLocks noChangeAspect="1"/>
          </p:cNvPicPr>
          <p:nvPr/>
        </p:nvPicPr>
        <p:blipFill rotWithShape="1">
          <a:blip r:embed="rId14"/>
          <a:srcRect l="24468" r="24789"/>
          <a:stretch/>
        </p:blipFill>
        <p:spPr>
          <a:xfrm>
            <a:off x="2118053" y="2931439"/>
            <a:ext cx="443880" cy="437384"/>
          </a:xfrm>
          <a:prstGeom prst="rect">
            <a:avLst/>
          </a:prstGeom>
        </p:spPr>
      </p:pic>
      <p:pic>
        <p:nvPicPr>
          <p:cNvPr id="41" name="Picture 40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 flipV="1">
            <a:off x="1300968" y="3836295"/>
            <a:ext cx="382161" cy="170502"/>
          </a:xfrm>
          <a:prstGeom prst="rect">
            <a:avLst/>
          </a:prstGeom>
        </p:spPr>
      </p:pic>
      <p:sp>
        <p:nvSpPr>
          <p:cNvPr id="44" name="Rectangle 43"/>
          <p:cNvSpPr/>
          <p:nvPr/>
        </p:nvSpPr>
        <p:spPr>
          <a:xfrm>
            <a:off x="3713626" y="3326470"/>
            <a:ext cx="1256107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800" b="1" dirty="0">
                <a:latin typeface="Calibri" panose="020F0502020204030204" pitchFamily="34" charset="0"/>
                <a:cs typeface="Calibri" panose="020F0502020204030204" pitchFamily="34" charset="0"/>
              </a:rPr>
              <a:t>Exploring component 3 </a:t>
            </a:r>
          </a:p>
          <a:p>
            <a:r>
              <a:rPr lang="en-GB" sz="800" b="1" dirty="0">
                <a:latin typeface="Calibri" panose="020F0502020204030204" pitchFamily="34" charset="0"/>
                <a:cs typeface="Calibri" panose="020F0502020204030204" pitchFamily="34" charset="0"/>
              </a:rPr>
              <a:t>Section A:</a:t>
            </a:r>
            <a:r>
              <a:rPr lang="en-GB" sz="800" dirty="0">
                <a:latin typeface="Calibri" panose="020F0502020204030204" pitchFamily="34" charset="0"/>
                <a:cs typeface="Calibri" panose="020F0502020204030204" pitchFamily="34" charset="0"/>
              </a:rPr>
              <a:t> Inspector Calls. </a:t>
            </a:r>
          </a:p>
        </p:txBody>
      </p:sp>
      <p:sp>
        <p:nvSpPr>
          <p:cNvPr id="47" name="Rectangle 46"/>
          <p:cNvSpPr/>
          <p:nvPr/>
        </p:nvSpPr>
        <p:spPr>
          <a:xfrm>
            <a:off x="-49618" y="3488033"/>
            <a:ext cx="1784805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800" b="1" dirty="0">
                <a:latin typeface="Calibri" panose="020F0502020204030204" pitchFamily="34" charset="0"/>
                <a:cs typeface="Calibri" panose="020F0502020204030204" pitchFamily="34" charset="0"/>
              </a:rPr>
              <a:t>Further exploration of component 3:</a:t>
            </a:r>
          </a:p>
          <a:p>
            <a:r>
              <a:rPr lang="en-GB" sz="800" b="1" dirty="0">
                <a:latin typeface="Calibri" panose="020F0502020204030204" pitchFamily="34" charset="0"/>
                <a:cs typeface="Calibri" panose="020F0502020204030204" pitchFamily="34" charset="0"/>
              </a:rPr>
              <a:t>Section A: Inspector Calls</a:t>
            </a:r>
            <a:endParaRPr lang="en-GB" sz="8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49" name="Picture 48"/>
          <p:cNvPicPr>
            <a:picLocks noChangeAspect="1"/>
          </p:cNvPicPr>
          <p:nvPr/>
        </p:nvPicPr>
        <p:blipFill rotWithShape="1">
          <a:blip r:embed="rId16"/>
          <a:srcRect b="5737"/>
          <a:stretch/>
        </p:blipFill>
        <p:spPr>
          <a:xfrm>
            <a:off x="2259512" y="2080801"/>
            <a:ext cx="523640" cy="368303"/>
          </a:xfrm>
          <a:prstGeom prst="rect">
            <a:avLst/>
          </a:prstGeom>
        </p:spPr>
      </p:pic>
      <p:pic>
        <p:nvPicPr>
          <p:cNvPr id="50" name="Picture 49"/>
          <p:cNvPicPr>
            <a:picLocks noChangeAspect="1"/>
          </p:cNvPicPr>
          <p:nvPr/>
        </p:nvPicPr>
        <p:blipFill rotWithShape="1">
          <a:blip r:embed="rId17"/>
          <a:srcRect b="22977"/>
          <a:stretch/>
        </p:blipFill>
        <p:spPr>
          <a:xfrm>
            <a:off x="2006370" y="7966160"/>
            <a:ext cx="1311335" cy="629486"/>
          </a:xfrm>
          <a:prstGeom prst="rect">
            <a:avLst/>
          </a:prstGeom>
        </p:spPr>
      </p:pic>
      <p:pic>
        <p:nvPicPr>
          <p:cNvPr id="59" name="Picture 58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5600966" y="8410186"/>
            <a:ext cx="1083102" cy="939288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B2B1C5C3-A86F-B754-0F18-DFEFA8948A56}"/>
              </a:ext>
            </a:extLst>
          </p:cNvPr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3108848" y="3032274"/>
            <a:ext cx="512334" cy="790833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A3F6FC7D-BB8B-ED8E-4A50-C5EEF40AF8B3}"/>
              </a:ext>
            </a:extLst>
          </p:cNvPr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407728" y="3929363"/>
            <a:ext cx="512108" cy="792549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A3F85F03-99CA-F84F-9D99-A53453364397}"/>
              </a:ext>
            </a:extLst>
          </p:cNvPr>
          <p:cNvSpPr txBox="1"/>
          <p:nvPr/>
        </p:nvSpPr>
        <p:spPr>
          <a:xfrm>
            <a:off x="5932677" y="6164576"/>
            <a:ext cx="91588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900" b="1" dirty="0"/>
              <a:t>Vocal Acting</a:t>
            </a:r>
          </a:p>
          <a:p>
            <a:r>
              <a:rPr lang="en-GB" sz="900" dirty="0"/>
              <a:t>Radio Plays  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CC5A9CCD-F914-67FD-3F7B-798577310F97}"/>
              </a:ext>
            </a:extLst>
          </p:cNvPr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 flipV="1">
            <a:off x="130282" y="8555535"/>
            <a:ext cx="1090249" cy="821946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AA25D8B5-D00C-8BF1-2A62-6F3B2175AEE4}"/>
              </a:ext>
            </a:extLst>
          </p:cNvPr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1263850" y="6748353"/>
            <a:ext cx="751471" cy="751471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49E92393-3C69-D0A1-3152-CEEA0ECFA9E2}"/>
              </a:ext>
            </a:extLst>
          </p:cNvPr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5819121" y="6997006"/>
            <a:ext cx="954636" cy="613010"/>
          </a:xfrm>
          <a:prstGeom prst="rect">
            <a:avLst/>
          </a:prstGeom>
        </p:spPr>
      </p:pic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C62A2BF7-4674-D580-53FE-6E09270BE178}"/>
              </a:ext>
            </a:extLst>
          </p:cNvPr>
          <p:cNvCxnSpPr>
            <a:cxnSpLocks/>
            <a:stCxn id="34" idx="0"/>
          </p:cNvCxnSpPr>
          <p:nvPr/>
        </p:nvCxnSpPr>
        <p:spPr>
          <a:xfrm flipV="1">
            <a:off x="3027293" y="5305076"/>
            <a:ext cx="557253" cy="324766"/>
          </a:xfrm>
          <a:prstGeom prst="line">
            <a:avLst/>
          </a:prstGeom>
          <a:ln w="38100">
            <a:tailEnd type="oval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cxnSp>
      <p:sp>
        <p:nvSpPr>
          <p:cNvPr id="34" name="TextBox 33">
            <a:extLst>
              <a:ext uri="{FF2B5EF4-FFF2-40B4-BE49-F238E27FC236}">
                <a16:creationId xmlns:a16="http://schemas.microsoft.com/office/drawing/2014/main" id="{2710ABA8-F245-58B9-51B2-3BEC955D36E0}"/>
              </a:ext>
            </a:extLst>
          </p:cNvPr>
          <p:cNvSpPr txBox="1"/>
          <p:nvPr/>
        </p:nvSpPr>
        <p:spPr>
          <a:xfrm>
            <a:off x="2295715" y="5629842"/>
            <a:ext cx="14631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900" b="1" dirty="0"/>
              <a:t>Devising Drama</a:t>
            </a:r>
          </a:p>
          <a:p>
            <a:r>
              <a:rPr lang="en-GB" sz="900" dirty="0"/>
              <a:t>Using different stimulus  </a:t>
            </a:r>
          </a:p>
        </p:txBody>
      </p:sp>
      <p:pic>
        <p:nvPicPr>
          <p:cNvPr id="37" name="Picture 36">
            <a:extLst>
              <a:ext uri="{FF2B5EF4-FFF2-40B4-BE49-F238E27FC236}">
                <a16:creationId xmlns:a16="http://schemas.microsoft.com/office/drawing/2014/main" id="{6FE3FA3D-B878-4AA5-6857-833E08C55B5E}"/>
              </a:ext>
            </a:extLst>
          </p:cNvPr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4003017" y="4841601"/>
            <a:ext cx="371888" cy="317019"/>
          </a:xfrm>
          <a:prstGeom prst="rect">
            <a:avLst/>
          </a:prstGeom>
        </p:spPr>
      </p:pic>
      <p:sp>
        <p:nvSpPr>
          <p:cNvPr id="38" name="TextBox 37">
            <a:extLst>
              <a:ext uri="{FF2B5EF4-FFF2-40B4-BE49-F238E27FC236}">
                <a16:creationId xmlns:a16="http://schemas.microsoft.com/office/drawing/2014/main" id="{2BD03D5D-F917-8BDB-9579-7A91F674B4F4}"/>
              </a:ext>
            </a:extLst>
          </p:cNvPr>
          <p:cNvSpPr txBox="1"/>
          <p:nvPr/>
        </p:nvSpPr>
        <p:spPr>
          <a:xfrm>
            <a:off x="3307622" y="4526957"/>
            <a:ext cx="1119976" cy="3003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dirty="0"/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03EC1E59-8CAC-A15E-5080-D743973F7358}"/>
              </a:ext>
            </a:extLst>
          </p:cNvPr>
          <p:cNvSpPr txBox="1"/>
          <p:nvPr/>
        </p:nvSpPr>
        <p:spPr>
          <a:xfrm>
            <a:off x="5328485" y="5273560"/>
            <a:ext cx="1446986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900" b="1" dirty="0"/>
              <a:t>Further development of practitioner and playscripts. </a:t>
            </a:r>
            <a:endParaRPr lang="en-GB" sz="900" dirty="0"/>
          </a:p>
        </p:txBody>
      </p:sp>
      <p:cxnSp>
        <p:nvCxnSpPr>
          <p:cNvPr id="43" name="Straight Connector 42">
            <a:extLst>
              <a:ext uri="{FF2B5EF4-FFF2-40B4-BE49-F238E27FC236}">
                <a16:creationId xmlns:a16="http://schemas.microsoft.com/office/drawing/2014/main" id="{F0B6AAB3-13EB-0C3F-5B05-59BBE1E86A05}"/>
              </a:ext>
            </a:extLst>
          </p:cNvPr>
          <p:cNvCxnSpPr>
            <a:cxnSpLocks/>
          </p:cNvCxnSpPr>
          <p:nvPr/>
        </p:nvCxnSpPr>
        <p:spPr>
          <a:xfrm flipH="1">
            <a:off x="5553083" y="4302663"/>
            <a:ext cx="479639" cy="373845"/>
          </a:xfrm>
          <a:prstGeom prst="line">
            <a:avLst/>
          </a:prstGeom>
          <a:ln w="38100">
            <a:tailEnd type="oval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cxnSp>
      <p:sp>
        <p:nvSpPr>
          <p:cNvPr id="52" name="TextBox 51">
            <a:extLst>
              <a:ext uri="{FF2B5EF4-FFF2-40B4-BE49-F238E27FC236}">
                <a16:creationId xmlns:a16="http://schemas.microsoft.com/office/drawing/2014/main" id="{F2AA6704-9367-F13E-9329-F9C5F7D86E5D}"/>
              </a:ext>
            </a:extLst>
          </p:cNvPr>
          <p:cNvSpPr txBox="1"/>
          <p:nvPr/>
        </p:nvSpPr>
        <p:spPr>
          <a:xfrm>
            <a:off x="5996708" y="3843677"/>
            <a:ext cx="1051189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900" b="1" dirty="0"/>
              <a:t>Preparing for GCSE Drama Component 2. </a:t>
            </a:r>
          </a:p>
        </p:txBody>
      </p:sp>
      <p:pic>
        <p:nvPicPr>
          <p:cNvPr id="60" name="Picture 59">
            <a:extLst>
              <a:ext uri="{FF2B5EF4-FFF2-40B4-BE49-F238E27FC236}">
                <a16:creationId xmlns:a16="http://schemas.microsoft.com/office/drawing/2014/main" id="{51F0F525-DBD8-F95D-F7F1-E4139C734CD6}"/>
              </a:ext>
            </a:extLst>
          </p:cNvPr>
          <p:cNvPicPr>
            <a:picLocks noChangeAspect="1"/>
          </p:cNvPicPr>
          <p:nvPr/>
        </p:nvPicPr>
        <p:blipFill>
          <a:blip r:embed="rId25"/>
          <a:stretch>
            <a:fillRect/>
          </a:stretch>
        </p:blipFill>
        <p:spPr>
          <a:xfrm>
            <a:off x="5892318" y="4600100"/>
            <a:ext cx="715066" cy="580549"/>
          </a:xfrm>
          <a:prstGeom prst="rect">
            <a:avLst/>
          </a:prstGeom>
        </p:spPr>
      </p:pic>
      <p:pic>
        <p:nvPicPr>
          <p:cNvPr id="448" name="Picture 447">
            <a:extLst>
              <a:ext uri="{FF2B5EF4-FFF2-40B4-BE49-F238E27FC236}">
                <a16:creationId xmlns:a16="http://schemas.microsoft.com/office/drawing/2014/main" id="{DEE46779-A161-3D3F-C492-6DA328298720}"/>
              </a:ext>
            </a:extLst>
          </p:cNvPr>
          <p:cNvPicPr>
            <a:picLocks noChangeAspect="1"/>
          </p:cNvPicPr>
          <p:nvPr/>
        </p:nvPicPr>
        <p:blipFill rotWithShape="1">
          <a:blip r:embed="rId26"/>
          <a:srcRect t="13774" r="3104" b="11089"/>
          <a:stretch/>
        </p:blipFill>
        <p:spPr>
          <a:xfrm>
            <a:off x="3780380" y="4208433"/>
            <a:ext cx="817161" cy="304188"/>
          </a:xfrm>
          <a:prstGeom prst="rect">
            <a:avLst/>
          </a:prstGeom>
        </p:spPr>
      </p:pic>
      <p:pic>
        <p:nvPicPr>
          <p:cNvPr id="449" name="Picture 448">
            <a:extLst>
              <a:ext uri="{FF2B5EF4-FFF2-40B4-BE49-F238E27FC236}">
                <a16:creationId xmlns:a16="http://schemas.microsoft.com/office/drawing/2014/main" id="{620F5B0C-8587-D039-5A0F-A2207DB8138E}"/>
              </a:ext>
            </a:extLst>
          </p:cNvPr>
          <p:cNvPicPr>
            <a:picLocks noChangeAspect="1"/>
          </p:cNvPicPr>
          <p:nvPr/>
        </p:nvPicPr>
        <p:blipFill>
          <a:blip r:embed="rId27"/>
          <a:stretch>
            <a:fillRect/>
          </a:stretch>
        </p:blipFill>
        <p:spPr>
          <a:xfrm>
            <a:off x="3541058" y="5499805"/>
            <a:ext cx="1356392" cy="650188"/>
          </a:xfrm>
          <a:prstGeom prst="rect">
            <a:avLst/>
          </a:prstGeom>
        </p:spPr>
      </p:pic>
      <p:sp>
        <p:nvSpPr>
          <p:cNvPr id="459" name="TextBox 458">
            <a:extLst>
              <a:ext uri="{FF2B5EF4-FFF2-40B4-BE49-F238E27FC236}">
                <a16:creationId xmlns:a16="http://schemas.microsoft.com/office/drawing/2014/main" id="{9028C2D0-F602-64B9-676C-AB393B09690D}"/>
              </a:ext>
            </a:extLst>
          </p:cNvPr>
          <p:cNvSpPr txBox="1"/>
          <p:nvPr/>
        </p:nvSpPr>
        <p:spPr>
          <a:xfrm>
            <a:off x="1824388" y="3483735"/>
            <a:ext cx="12005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900" b="1" dirty="0"/>
              <a:t>Component 2 mock</a:t>
            </a:r>
          </a:p>
        </p:txBody>
      </p:sp>
      <p:cxnSp>
        <p:nvCxnSpPr>
          <p:cNvPr id="461" name="Straight Connector 460">
            <a:extLst>
              <a:ext uri="{FF2B5EF4-FFF2-40B4-BE49-F238E27FC236}">
                <a16:creationId xmlns:a16="http://schemas.microsoft.com/office/drawing/2014/main" id="{1BC4466C-9100-5632-0712-0953184F56CA}"/>
              </a:ext>
            </a:extLst>
          </p:cNvPr>
          <p:cNvCxnSpPr>
            <a:cxnSpLocks/>
          </p:cNvCxnSpPr>
          <p:nvPr/>
        </p:nvCxnSpPr>
        <p:spPr>
          <a:xfrm>
            <a:off x="2276678" y="3714567"/>
            <a:ext cx="0" cy="319245"/>
          </a:xfrm>
          <a:prstGeom prst="line">
            <a:avLst/>
          </a:prstGeom>
          <a:ln w="38100">
            <a:tailEnd type="oval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cxnSp>
      <p:pic>
        <p:nvPicPr>
          <p:cNvPr id="463" name="Picture 462">
            <a:extLst>
              <a:ext uri="{FF2B5EF4-FFF2-40B4-BE49-F238E27FC236}">
                <a16:creationId xmlns:a16="http://schemas.microsoft.com/office/drawing/2014/main" id="{1D0D6A13-97A0-9C38-75F4-F45BA8597FC4}"/>
              </a:ext>
            </a:extLst>
          </p:cNvPr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1089131" y="554899"/>
            <a:ext cx="512334" cy="7908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432104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9024</TotalTime>
  <Words>268</Words>
  <Application>Microsoft Office PowerPoint</Application>
  <PresentationFormat>A4 Paper (210x297 mm)</PresentationFormat>
  <Paragraphs>58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6" baseType="lpstr">
      <vt:lpstr>Arial</vt:lpstr>
      <vt:lpstr>Calibri</vt:lpstr>
      <vt:lpstr>Calibri Light</vt:lpstr>
      <vt:lpstr>OpenSans</vt:lpstr>
      <vt:lpstr>Office Theme</vt:lpstr>
      <vt:lpstr>PowerPoint Presentation</vt:lpstr>
    </vt:vector>
  </TitlesOfParts>
  <Company>St Mary's Catholic High School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 malloney</dc:creator>
  <cp:lastModifiedBy>Miss G Kendall - LBA Staff</cp:lastModifiedBy>
  <cp:revision>359</cp:revision>
  <cp:lastPrinted>2019-11-01T07:25:53Z</cp:lastPrinted>
  <dcterms:created xsi:type="dcterms:W3CDTF">2018-02-08T08:28:53Z</dcterms:created>
  <dcterms:modified xsi:type="dcterms:W3CDTF">2024-07-01T11:48:17Z</dcterms:modified>
</cp:coreProperties>
</file>