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3" d="100"/>
          <a:sy n="73" d="100"/>
        </p:scale>
        <p:origin x="19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fif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fif"/><Relationship Id="rId5" Type="http://schemas.openxmlformats.org/officeDocument/2006/relationships/image" Target="../media/image3.tif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77" y="6652217"/>
            <a:ext cx="494786" cy="64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26" y="6533967"/>
            <a:ext cx="645265" cy="645265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3950926" y="2589190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12452" y="5047948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917577" y="3843090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422338" y="1570409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0777" y="6052955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073129" y="5047948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650558" y="8991875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47744" y="9199151"/>
            <a:ext cx="6463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Lion King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314164" y="9110153"/>
            <a:ext cx="83869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Indian Dance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97138" y="7294376"/>
            <a:ext cx="79060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Martial Arts 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900542" y="9030153"/>
            <a:ext cx="198533" cy="867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692142" y="7400458"/>
            <a:ext cx="236234" cy="105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622222" y="6614872"/>
            <a:ext cx="9183" cy="2018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950033" y="7293359"/>
            <a:ext cx="468398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Disco 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41248" y="6863626"/>
            <a:ext cx="825867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Street Dance 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11991" y="6847699"/>
            <a:ext cx="603050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Carnival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929310" y="6627280"/>
            <a:ext cx="2186" cy="2172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962531" y="5266885"/>
            <a:ext cx="357233" cy="1767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42511" y="2561068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 C3 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486640" y="2791110"/>
            <a:ext cx="41937" cy="14489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study/Life Skills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92993" y="486655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Performing Arts</a:t>
            </a:r>
          </a:p>
          <a:p>
            <a:r>
              <a:rPr lang="en-GB" sz="899" b="1" dirty="0"/>
              <a:t>A Level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2316" y="1316332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3133940" y="523871"/>
            <a:ext cx="368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latin typeface="Arial"/>
                <a:cs typeface="Arial"/>
              </a:rPr>
              <a:t>Component Three</a:t>
            </a:r>
          </a:p>
          <a:p>
            <a:pPr algn="ctr"/>
            <a:r>
              <a:rPr lang="en-GB" sz="800" dirty="0">
                <a:latin typeface="Arial"/>
                <a:cs typeface="Arial"/>
              </a:rPr>
              <a:t>Responding to a brief.</a:t>
            </a:r>
          </a:p>
          <a:p>
            <a:pPr algn="ctr"/>
            <a:r>
              <a:rPr lang="en-GB" sz="800" dirty="0">
                <a:latin typeface="Arial"/>
                <a:cs typeface="Arial"/>
              </a:rPr>
              <a:t>Students research, devise and perform their own piece of theatre in response to an exam board brief. They are also assessed on their Ideas, skills development and evaluation logs.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797076" y="7450290"/>
            <a:ext cx="217954" cy="128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" y="56547"/>
            <a:ext cx="980910" cy="1474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276" y="6486487"/>
            <a:ext cx="784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Twilight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51" y="7542110"/>
            <a:ext cx="588913" cy="588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1" y="7517145"/>
            <a:ext cx="647052" cy="5392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2409" y="7918112"/>
            <a:ext cx="80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Trinity College Arts Award Bronze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307927" y="7738584"/>
            <a:ext cx="15908" cy="1882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3567" r="38715" b="9030"/>
          <a:stretch/>
        </p:blipFill>
        <p:spPr>
          <a:xfrm>
            <a:off x="2054655" y="9116907"/>
            <a:ext cx="262753" cy="4487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71" y="9255281"/>
            <a:ext cx="402525" cy="4025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38119" y="5443074"/>
            <a:ext cx="1203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Opportunities for performances and extra curricular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67848" y="410279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93692" y="3927046"/>
            <a:ext cx="221888" cy="416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404712" y="2536430"/>
            <a:ext cx="67976" cy="19136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" name="TextBox 3"/>
          <p:cNvSpPr txBox="1"/>
          <p:nvPr/>
        </p:nvSpPr>
        <p:spPr>
          <a:xfrm>
            <a:off x="3239964" y="8196371"/>
            <a:ext cx="780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Expressive Skills in Dance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670014" y="8632285"/>
            <a:ext cx="19493" cy="21198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820177" y="9050294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269212" y="9302130"/>
            <a:ext cx="121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Technical Skills in Dance</a:t>
            </a: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245285" y="8555383"/>
            <a:ext cx="19493" cy="21198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2173333" y="8102563"/>
            <a:ext cx="8089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Physical Skills in Dance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117" y="8645858"/>
            <a:ext cx="71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Motif Variation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91000" y="8645858"/>
            <a:ext cx="198533" cy="867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67854" y="1193708"/>
            <a:ext cx="817470" cy="15518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8" name="Rectangle 447"/>
          <p:cNvSpPr/>
          <p:nvPr/>
        </p:nvSpPr>
        <p:spPr>
          <a:xfrm>
            <a:off x="1551295" y="4329024"/>
            <a:ext cx="3723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Arial"/>
                <a:cs typeface="Arial"/>
              </a:rPr>
              <a:t> Component One. Exploring the Performing Arts</a:t>
            </a:r>
            <a:r>
              <a:rPr lang="en-US" sz="800" dirty="0">
                <a:latin typeface="Arial"/>
                <a:cs typeface="Arial"/>
              </a:rPr>
              <a:t>: Students learn about the key practitioners in theatre making study the first two pieces of professional repertoire. Students then study a further play text  from contrasting style. Students are assessed on their understanding of the page to stage process of theatre creation.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3A45A63-00BF-744C-39CF-D69B7119EF7B}"/>
              </a:ext>
            </a:extLst>
          </p:cNvPr>
          <p:cNvSpPr txBox="1"/>
          <p:nvPr/>
        </p:nvSpPr>
        <p:spPr>
          <a:xfrm>
            <a:off x="1613023" y="3051246"/>
            <a:ext cx="15423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b="1" dirty="0">
                <a:ea typeface="Calibri"/>
                <a:cs typeface="Calibri"/>
              </a:rPr>
              <a:t>Dance technique workshops</a:t>
            </a:r>
            <a:r>
              <a:rPr lang="en-GB" sz="800" dirty="0">
                <a:ea typeface="Calibri"/>
                <a:cs typeface="Calibri"/>
              </a:rPr>
              <a:t> focusing on key skills needed for component 2</a:t>
            </a:r>
          </a:p>
        </p:txBody>
      </p:sp>
      <p:sp>
        <p:nvSpPr>
          <p:cNvPr id="449" name="Rectangle 448"/>
          <p:cNvSpPr/>
          <p:nvPr/>
        </p:nvSpPr>
        <p:spPr>
          <a:xfrm>
            <a:off x="55707" y="1834621"/>
            <a:ext cx="3410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/>
                <a:cs typeface="Arial"/>
              </a:rPr>
              <a:t>Component 2. Developing Skills and Techniques:</a:t>
            </a:r>
            <a:endParaRPr lang="en-US" sz="800" b="1" dirty="0">
              <a:cs typeface="Calibri" panose="020F0502020204030204"/>
            </a:endParaRPr>
          </a:p>
          <a:p>
            <a:pPr algn="ctr"/>
            <a:r>
              <a:rPr lang="en-US" sz="800" dirty="0">
                <a:latin typeface="Arial"/>
                <a:cs typeface="Arial"/>
              </a:rPr>
              <a:t>Dance workshops, Performance skills ,technical skills.</a:t>
            </a:r>
            <a:endParaRPr lang="en-US" sz="800" dirty="0">
              <a:cs typeface="Calibri" panose="020F0502020204030204"/>
            </a:endParaRPr>
          </a:p>
          <a:p>
            <a:pPr algn="ctr"/>
            <a:r>
              <a:rPr lang="en-US" sz="800" dirty="0">
                <a:latin typeface="Arial"/>
                <a:cs typeface="Arial"/>
              </a:rPr>
              <a:t>Choice of performance style, grouping, repertoire.</a:t>
            </a:r>
          </a:p>
          <a:p>
            <a:pPr algn="ctr"/>
            <a:r>
              <a:rPr lang="en-US" sz="800" dirty="0">
                <a:latin typeface="Arial"/>
                <a:cs typeface="Arial"/>
              </a:rPr>
              <a:t>Students are assessed throughout the rehearsal process, their final performance and also through their written their dancer's logbook</a:t>
            </a:r>
            <a:endParaRPr lang="en-GB" sz="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3AC746-D35A-D89C-0E24-B13BD039EC40}"/>
              </a:ext>
            </a:extLst>
          </p:cNvPr>
          <p:cNvSpPr txBox="1"/>
          <p:nvPr/>
        </p:nvSpPr>
        <p:spPr>
          <a:xfrm>
            <a:off x="2863919" y="3021551"/>
            <a:ext cx="3913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Arial"/>
                <a:cs typeface="Arial"/>
              </a:rPr>
              <a:t>Component 2. Developing Skills and Techniques:</a:t>
            </a:r>
            <a:endParaRPr lang="en-US" sz="800" b="1" dirty="0">
              <a:cs typeface="Calibri" panose="020F0502020204030204"/>
            </a:endParaRPr>
          </a:p>
          <a:p>
            <a:pPr algn="ctr"/>
            <a:r>
              <a:rPr lang="en-US" sz="800" dirty="0">
                <a:latin typeface="Arial"/>
                <a:cs typeface="Arial"/>
              </a:rPr>
              <a:t>Dance workshops, Performance skills ,technical skills.</a:t>
            </a:r>
            <a:endParaRPr lang="en-US" sz="800" dirty="0">
              <a:cs typeface="Calibri" panose="020F0502020204030204"/>
            </a:endParaRPr>
          </a:p>
          <a:p>
            <a:pPr algn="ctr"/>
            <a:r>
              <a:rPr lang="en-US" sz="800" dirty="0">
                <a:latin typeface="Arial"/>
                <a:cs typeface="Arial"/>
              </a:rPr>
              <a:t>Choice of performance style, grouping, repertoire.</a:t>
            </a:r>
          </a:p>
          <a:p>
            <a:pPr algn="ctr"/>
            <a:r>
              <a:rPr lang="en-US" sz="800" dirty="0">
                <a:latin typeface="Arial"/>
                <a:cs typeface="Arial"/>
              </a:rPr>
              <a:t>Students are assessed throughout the rehearsal process, their final performance and also through their written their dancer's logbook.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20BEBC-834B-30FE-6DDA-1695AD7C60F5}"/>
              </a:ext>
            </a:extLst>
          </p:cNvPr>
          <p:cNvSpPr txBox="1"/>
          <p:nvPr/>
        </p:nvSpPr>
        <p:spPr>
          <a:xfrm>
            <a:off x="306" y="3893624"/>
            <a:ext cx="2703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Submission of Component 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761566-A5D4-D8EE-DC23-C3BE974675F5}"/>
              </a:ext>
            </a:extLst>
          </p:cNvPr>
          <p:cNvCxnSpPr>
            <a:cxnSpLocks/>
          </p:cNvCxnSpPr>
          <p:nvPr/>
        </p:nvCxnSpPr>
        <p:spPr>
          <a:xfrm flipH="1" flipV="1">
            <a:off x="5596248" y="2598159"/>
            <a:ext cx="160542" cy="1859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2F40A7D7-3E0A-FD0D-8DF9-61DC0EB8FD7B}"/>
              </a:ext>
            </a:extLst>
          </p:cNvPr>
          <p:cNvSpPr txBox="1"/>
          <p:nvPr/>
        </p:nvSpPr>
        <p:spPr>
          <a:xfrm>
            <a:off x="5475511" y="2826147"/>
            <a:ext cx="1542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Submission of Component 2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6626777E-F716-43C7-29DE-D655F73734A9}"/>
              </a:ext>
            </a:extLst>
          </p:cNvPr>
          <p:cNvSpPr txBox="1"/>
          <p:nvPr/>
        </p:nvSpPr>
        <p:spPr>
          <a:xfrm>
            <a:off x="3325340" y="1802572"/>
            <a:ext cx="1542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Submission of Component 3</a:t>
            </a:r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FF84280B-4637-A264-D3D6-66ACFB074339}"/>
              </a:ext>
            </a:extLst>
          </p:cNvPr>
          <p:cNvCxnSpPr>
            <a:cxnSpLocks/>
          </p:cNvCxnSpPr>
          <p:nvPr/>
        </p:nvCxnSpPr>
        <p:spPr>
          <a:xfrm flipH="1" flipV="1">
            <a:off x="4167473" y="1639959"/>
            <a:ext cx="160542" cy="1859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57" name="Picture 456" descr="A group of women in red jumpsuits jumping in the air&#10;&#10;Description automatically generated">
            <a:extLst>
              <a:ext uri="{FF2B5EF4-FFF2-40B4-BE49-F238E27FC236}">
                <a16:creationId xmlns:a16="http://schemas.microsoft.com/office/drawing/2014/main" id="{A3F5FFC1-DB9F-03F2-0F6D-8141BDC25E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" y="2625406"/>
            <a:ext cx="1190657" cy="668998"/>
          </a:xfrm>
          <a:prstGeom prst="rect">
            <a:avLst/>
          </a:prstGeom>
        </p:spPr>
      </p:pic>
      <p:pic>
        <p:nvPicPr>
          <p:cNvPr id="459" name="Picture 458" descr="A person and person dancing&#10;&#10;Description automatically generated">
            <a:extLst>
              <a:ext uri="{FF2B5EF4-FFF2-40B4-BE49-F238E27FC236}">
                <a16:creationId xmlns:a16="http://schemas.microsoft.com/office/drawing/2014/main" id="{F9154D13-A95A-A578-01BC-6937244D81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9" y="4107316"/>
            <a:ext cx="960049" cy="463677"/>
          </a:xfrm>
          <a:prstGeom prst="rect">
            <a:avLst/>
          </a:prstGeom>
        </p:spPr>
      </p:pic>
      <p:pic>
        <p:nvPicPr>
          <p:cNvPr id="462" name="Picture 461" descr="A group of men standing around a person sitting on a chair&#10;&#10;Description automatically generated">
            <a:extLst>
              <a:ext uri="{FF2B5EF4-FFF2-40B4-BE49-F238E27FC236}">
                <a16:creationId xmlns:a16="http://schemas.microsoft.com/office/drawing/2014/main" id="{B182A9E3-6DE6-FE32-153B-A51D495FBF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4" y="4580187"/>
            <a:ext cx="932362" cy="522123"/>
          </a:xfrm>
          <a:prstGeom prst="rect">
            <a:avLst/>
          </a:prstGeom>
        </p:spPr>
      </p:pic>
      <p:pic>
        <p:nvPicPr>
          <p:cNvPr id="464" name="Picture 463" descr="A close-up of words&#10;&#10;Description automatically generated">
            <a:extLst>
              <a:ext uri="{FF2B5EF4-FFF2-40B4-BE49-F238E27FC236}">
                <a16:creationId xmlns:a16="http://schemas.microsoft.com/office/drawing/2014/main" id="{DF7CB206-5192-A321-1275-3A81383B5E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60" y="1359582"/>
            <a:ext cx="943469" cy="8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9875</TotalTime>
  <Words>273</Words>
  <Application>Microsoft Office PowerPoint</Application>
  <PresentationFormat>A4 Paper (210x297 mm)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M Wagg - LBA Staff</cp:lastModifiedBy>
  <cp:revision>360</cp:revision>
  <cp:lastPrinted>2019-11-01T07:25:53Z</cp:lastPrinted>
  <dcterms:created xsi:type="dcterms:W3CDTF">2018-02-08T08:28:53Z</dcterms:created>
  <dcterms:modified xsi:type="dcterms:W3CDTF">2025-09-16T13:52:46Z</dcterms:modified>
</cp:coreProperties>
</file>