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6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71" d="100"/>
          <a:sy n="71" d="100"/>
        </p:scale>
        <p:origin x="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574972"/>
            <a:ext cx="802356" cy="515217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23319" y="7662056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00430" y="8718396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72349" y="6444146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08506" y="7498894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388073" y="3949705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99867" y="5029217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90408" y="3845431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54297" y="2380139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66369" y="261257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366555" y="2330696"/>
            <a:ext cx="297925" cy="1126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60544" y="5029217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050170" y="8684199"/>
            <a:ext cx="1" cy="3849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273330" y="8241132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480121" y="8886372"/>
            <a:ext cx="341328" cy="3634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324762" y="8557098"/>
            <a:ext cx="8777" cy="28210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04" idx="0"/>
          </p:cNvCxnSpPr>
          <p:nvPr/>
        </p:nvCxnSpPr>
        <p:spPr>
          <a:xfrm flipH="1" flipV="1">
            <a:off x="3872528" y="8942713"/>
            <a:ext cx="154710" cy="33924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042469" y="8450086"/>
            <a:ext cx="476518" cy="3817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8" idx="2"/>
          </p:cNvCxnSpPr>
          <p:nvPr/>
        </p:nvCxnSpPr>
        <p:spPr>
          <a:xfrm>
            <a:off x="4123995" y="7347069"/>
            <a:ext cx="87815" cy="23686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683452" y="7694598"/>
            <a:ext cx="130653" cy="23145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96489" y="7357874"/>
            <a:ext cx="313400" cy="27926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77250" y="6491693"/>
            <a:ext cx="367471" cy="23564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64388" y="5771712"/>
            <a:ext cx="275286" cy="7258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64388" y="5219097"/>
            <a:ext cx="377965" cy="16821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323521" y="4953852"/>
            <a:ext cx="47520" cy="25329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571854" y="5258735"/>
            <a:ext cx="347254" cy="2366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77266" y="5086014"/>
            <a:ext cx="352777" cy="9252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716267" y="4493080"/>
            <a:ext cx="335717" cy="519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040326" y="3747815"/>
            <a:ext cx="218178" cy="20744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64388" y="3407080"/>
            <a:ext cx="207665" cy="18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06479" y="2570955"/>
            <a:ext cx="61651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177622" y="2380139"/>
            <a:ext cx="542535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638" y="140215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MOCK </a:t>
            </a:r>
          </a:p>
          <a:p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184362" y="2341147"/>
            <a:ext cx="305543" cy="3512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42522" y="494460"/>
            <a:ext cx="1047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Further study 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45068" y="404413"/>
            <a:ext cx="1411289" cy="600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Biology, Chemistry, Physics A Levels</a:t>
            </a:r>
          </a:p>
          <a:p>
            <a:endParaRPr lang="en-GB" sz="899" b="1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86641" y="1370850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Move onwards </a:t>
            </a:r>
          </a:p>
          <a:p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17071" y="1414927"/>
            <a:ext cx="64053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6 x GCSE </a:t>
            </a:r>
          </a:p>
          <a:p>
            <a:r>
              <a:rPr lang="en-GB" sz="899" b="1" dirty="0"/>
              <a:t> EXAMS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515058" y="4128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SCIENCE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82" idx="2"/>
          </p:cNvCxnSpPr>
          <p:nvPr/>
        </p:nvCxnSpPr>
        <p:spPr>
          <a:xfrm flipH="1">
            <a:off x="3422580" y="8528609"/>
            <a:ext cx="126445" cy="28010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52" idx="3"/>
          </p:cNvCxnSpPr>
          <p:nvPr/>
        </p:nvCxnSpPr>
        <p:spPr>
          <a:xfrm flipV="1">
            <a:off x="1174601" y="3819397"/>
            <a:ext cx="344386" cy="7916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34623" y="2687916"/>
            <a:ext cx="216090" cy="16230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29" idx="2"/>
          </p:cNvCxnSpPr>
          <p:nvPr/>
        </p:nvCxnSpPr>
        <p:spPr>
          <a:xfrm>
            <a:off x="2333540" y="2210824"/>
            <a:ext cx="116280" cy="50057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" y="463280"/>
            <a:ext cx="980910" cy="1474453"/>
          </a:xfrm>
          <a:prstGeom prst="rect">
            <a:avLst/>
          </a:prstGeom>
        </p:spPr>
      </p:pic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99" idx="2"/>
            <a:endCxn id="132" idx="0"/>
          </p:cNvCxnSpPr>
          <p:nvPr/>
        </p:nvCxnSpPr>
        <p:spPr>
          <a:xfrm>
            <a:off x="4967751" y="7389532"/>
            <a:ext cx="185360" cy="27353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1538504" cy="2883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5"/>
          <a:srcRect l="55978" t="48695" r="20435" b="28492"/>
          <a:stretch/>
        </p:blipFill>
        <p:spPr>
          <a:xfrm>
            <a:off x="2470300" y="1460466"/>
            <a:ext cx="430085" cy="238914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6"/>
          <a:srcRect l="56522" t="41348" r="20652" b="19986"/>
          <a:stretch/>
        </p:blipFill>
        <p:spPr>
          <a:xfrm>
            <a:off x="5192619" y="1021046"/>
            <a:ext cx="381947" cy="363760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6"/>
          <a:srcRect l="56522" t="41348" r="20652" b="19986"/>
          <a:stretch/>
        </p:blipFill>
        <p:spPr>
          <a:xfrm>
            <a:off x="5853413" y="2409148"/>
            <a:ext cx="381947" cy="36376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6"/>
          <a:srcRect l="56522" t="41348" r="20652" b="19986"/>
          <a:stretch/>
        </p:blipFill>
        <p:spPr>
          <a:xfrm>
            <a:off x="2939233" y="2152936"/>
            <a:ext cx="381947" cy="363760"/>
          </a:xfrm>
          <a:prstGeom prst="rect">
            <a:avLst/>
          </a:prstGeom>
        </p:spPr>
      </p:pic>
      <p:pic>
        <p:nvPicPr>
          <p:cNvPr id="174" name="Picture 173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1090556" y="771311"/>
            <a:ext cx="721583" cy="588249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514081" y="9281958"/>
            <a:ext cx="1026314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Contact Forces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102349" y="9263713"/>
            <a:ext cx="154259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Cells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91947" y="8154726"/>
            <a:ext cx="89693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Particle model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738303" y="9298109"/>
            <a:ext cx="168427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Elements and compounds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-104425" y="8391888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Waves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180035" y="7062408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Space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0" idx="0"/>
          </p:cNvCxnSpPr>
          <p:nvPr/>
        </p:nvCxnSpPr>
        <p:spPr>
          <a:xfrm flipV="1">
            <a:off x="2580442" y="8928228"/>
            <a:ext cx="88278" cy="36988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TextBox 117"/>
          <p:cNvSpPr txBox="1"/>
          <p:nvPr/>
        </p:nvSpPr>
        <p:spPr>
          <a:xfrm>
            <a:off x="3751656" y="7051603"/>
            <a:ext cx="74467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Health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902523" y="7883052"/>
            <a:ext cx="218565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Pure and impure substances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29234" y="5789676"/>
            <a:ext cx="115843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Magnetism 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538006" y="5739508"/>
            <a:ext cx="1226661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Respiration and photosynthesis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541318" y="6792481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Energetics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416858" y="5828028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Genetics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-247316" y="5707834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Cell Biology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06519" y="4784915"/>
            <a:ext cx="117669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Atomic Structure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4026127" y="5472849"/>
            <a:ext cx="213364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Organisation 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760985" y="4100926"/>
            <a:ext cx="106892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Organisation 2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371357" y="4631238"/>
            <a:ext cx="132686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Radioactivity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762053" y="3262914"/>
            <a:ext cx="168427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Infection and response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582781" y="3273164"/>
            <a:ext cx="12639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Chemical changes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237615" y="2365030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Ecology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-126710" y="2952122"/>
            <a:ext cx="145643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Quantitative chemistry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059280" y="2957382"/>
            <a:ext cx="173312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Chemical analysis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8726" y="3750827"/>
            <a:ext cx="111587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Radioactivity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335955" y="2805812"/>
            <a:ext cx="168427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Genetics and reproduction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441898" y="1611269"/>
            <a:ext cx="379402" cy="21843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TextBox 165"/>
          <p:cNvSpPr txBox="1"/>
          <p:nvPr/>
        </p:nvSpPr>
        <p:spPr>
          <a:xfrm>
            <a:off x="5470849" y="1187306"/>
            <a:ext cx="154259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Chemistry of the atmosphere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3585497" y="2102752"/>
            <a:ext cx="89611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Forces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46" idx="2"/>
          </p:cNvCxnSpPr>
          <p:nvPr/>
        </p:nvCxnSpPr>
        <p:spPr>
          <a:xfrm>
            <a:off x="4856994" y="2510672"/>
            <a:ext cx="83144" cy="19167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TextBox 174"/>
          <p:cNvSpPr txBox="1"/>
          <p:nvPr/>
        </p:nvSpPr>
        <p:spPr>
          <a:xfrm>
            <a:off x="5591351" y="1816044"/>
            <a:ext cx="129803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Evolution 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817268" y="1041805"/>
            <a:ext cx="193195" cy="42189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230932" y="1119244"/>
            <a:ext cx="110202" cy="38748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4994" y="1429755"/>
            <a:ext cx="298730" cy="3170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351" y="8187790"/>
            <a:ext cx="673408" cy="4481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5528" y="9392982"/>
            <a:ext cx="806727" cy="3995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981" y="9208293"/>
            <a:ext cx="877670" cy="4688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277" y="6880912"/>
            <a:ext cx="915741" cy="5128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185" y="4256968"/>
            <a:ext cx="1029235" cy="5146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4"/>
          <a:srcRect l="30438" t="11512" r="27864"/>
          <a:stretch/>
        </p:blipFill>
        <p:spPr>
          <a:xfrm>
            <a:off x="242718" y="2037007"/>
            <a:ext cx="477664" cy="75924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273" y="5966664"/>
            <a:ext cx="893574" cy="65023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42638" y="3264234"/>
            <a:ext cx="1102933" cy="61764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8190" y="486421"/>
            <a:ext cx="1039687" cy="691864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1812011" y="8313790"/>
            <a:ext cx="116635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Reproduction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148190" y="8573180"/>
            <a:ext cx="234003" cy="22786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82" name="TextBox 181"/>
          <p:cNvSpPr txBox="1"/>
          <p:nvPr/>
        </p:nvSpPr>
        <p:spPr>
          <a:xfrm>
            <a:off x="2706886" y="8233143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stores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1958871" y="7937775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Life diversity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12223" y="7834508"/>
            <a:ext cx="421342" cy="2121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214962" y="7731691"/>
            <a:ext cx="261670" cy="20563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0" name="TextBox 189"/>
          <p:cNvSpPr txBox="1"/>
          <p:nvPr/>
        </p:nvSpPr>
        <p:spPr>
          <a:xfrm>
            <a:off x="381005" y="8736807"/>
            <a:ext cx="1211271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Chemical reactions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13" idx="2"/>
          </p:cNvCxnSpPr>
          <p:nvPr/>
        </p:nvCxnSpPr>
        <p:spPr>
          <a:xfrm flipH="1">
            <a:off x="2899628" y="7357874"/>
            <a:ext cx="122546" cy="25779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69312" y="7144520"/>
            <a:ext cx="608781" cy="87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9" name="TextBox 198"/>
          <p:cNvSpPr txBox="1"/>
          <p:nvPr/>
        </p:nvSpPr>
        <p:spPr>
          <a:xfrm>
            <a:off x="4125612" y="7094066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Movement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3120907" y="6712548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Earth systems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01" idx="0"/>
          </p:cNvCxnSpPr>
          <p:nvPr/>
        </p:nvCxnSpPr>
        <p:spPr>
          <a:xfrm flipV="1">
            <a:off x="3963046" y="6474797"/>
            <a:ext cx="82667" cy="2377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6" name="TextBox 205"/>
          <p:cNvSpPr txBox="1"/>
          <p:nvPr/>
        </p:nvSpPr>
        <p:spPr>
          <a:xfrm>
            <a:off x="1815903" y="6611816"/>
            <a:ext cx="168427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Environmental chemistry 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574566" y="7475172"/>
            <a:ext cx="11419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Simple circuits</a:t>
            </a: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828105" y="6474923"/>
            <a:ext cx="45716" cy="21774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276451" y="6163322"/>
            <a:ext cx="67766" cy="2215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0" name="TextBox 209"/>
          <p:cNvSpPr txBox="1"/>
          <p:nvPr/>
        </p:nvSpPr>
        <p:spPr>
          <a:xfrm>
            <a:off x="2780299" y="5459438"/>
            <a:ext cx="146262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periodic table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623379" y="5053276"/>
            <a:ext cx="132686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Structure and bonding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367998" y="4416865"/>
            <a:ext cx="1068929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Electricity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39" idx="2"/>
          </p:cNvCxnSpPr>
          <p:nvPr/>
        </p:nvCxnSpPr>
        <p:spPr>
          <a:xfrm>
            <a:off x="4034792" y="4926704"/>
            <a:ext cx="66804" cy="25776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10" idx="0"/>
          </p:cNvCxnSpPr>
          <p:nvPr/>
        </p:nvCxnSpPr>
        <p:spPr>
          <a:xfrm flipV="1">
            <a:off x="3511614" y="5250722"/>
            <a:ext cx="31552" cy="20871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303046" y="4553590"/>
            <a:ext cx="320333" cy="21686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22" name="TextBox 221"/>
          <p:cNvSpPr txBox="1"/>
          <p:nvPr/>
        </p:nvSpPr>
        <p:spPr>
          <a:xfrm>
            <a:off x="2458806" y="4210248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Bioenergetics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3369235" y="4202492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820818" y="1915358"/>
            <a:ext cx="102544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 waves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1750619" y="3269778"/>
            <a:ext cx="9995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Energy changes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569872" y="4205613"/>
            <a:ext cx="126390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Electrolysis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2134307" y="2825206"/>
            <a:ext cx="218926" cy="1875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33" idx="2"/>
          </p:cNvCxnSpPr>
          <p:nvPr/>
        </p:nvCxnSpPr>
        <p:spPr>
          <a:xfrm>
            <a:off x="2250369" y="3768376"/>
            <a:ext cx="180398" cy="20446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endCxn id="142" idx="1"/>
          </p:cNvCxnSpPr>
          <p:nvPr/>
        </p:nvCxnSpPr>
        <p:spPr>
          <a:xfrm flipH="1" flipV="1">
            <a:off x="1890408" y="4018781"/>
            <a:ext cx="179661" cy="25351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241111" y="2788749"/>
            <a:ext cx="328201" cy="16863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2" name="TextBox 241"/>
          <p:cNvSpPr txBox="1"/>
          <p:nvPr/>
        </p:nvSpPr>
        <p:spPr>
          <a:xfrm>
            <a:off x="4551788" y="488352"/>
            <a:ext cx="100495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Chemical analysis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3627498" y="598624"/>
            <a:ext cx="100495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Using  resources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4354516" y="2012074"/>
            <a:ext cx="100495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Organic chemistry</a:t>
            </a:r>
          </a:p>
        </p:txBody>
      </p: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96398" y="1985722"/>
            <a:ext cx="239739" cy="700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48181" y="2249399"/>
            <a:ext cx="337878" cy="4162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TextBox 250"/>
          <p:cNvSpPr txBox="1"/>
          <p:nvPr/>
        </p:nvSpPr>
        <p:spPr>
          <a:xfrm>
            <a:off x="1345420" y="4660515"/>
            <a:ext cx="213364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Molecules and matter</a:t>
            </a:r>
          </a:p>
        </p:txBody>
      </p: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23" idx="0"/>
          </p:cNvCxnSpPr>
          <p:nvPr/>
        </p:nvCxnSpPr>
        <p:spPr>
          <a:xfrm flipH="1" flipV="1">
            <a:off x="4000866" y="4018781"/>
            <a:ext cx="210508" cy="18371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22" idx="0"/>
          </p:cNvCxnSpPr>
          <p:nvPr/>
        </p:nvCxnSpPr>
        <p:spPr>
          <a:xfrm flipV="1">
            <a:off x="3300945" y="4077364"/>
            <a:ext cx="275438" cy="13288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4" name="TextBox 253"/>
          <p:cNvSpPr txBox="1"/>
          <p:nvPr/>
        </p:nvSpPr>
        <p:spPr>
          <a:xfrm>
            <a:off x="5944721" y="2149324"/>
            <a:ext cx="67980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Waves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3289795" y="1806596"/>
            <a:ext cx="132982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Electromagnets</a:t>
            </a:r>
          </a:p>
        </p:txBody>
      </p: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167046" y="1677425"/>
            <a:ext cx="344131" cy="18920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59FC7A-0FFE-7612-FD58-506BA5F2DD07}"/>
              </a:ext>
            </a:extLst>
          </p:cNvPr>
          <p:cNvSpPr txBox="1"/>
          <p:nvPr/>
        </p:nvSpPr>
        <p:spPr>
          <a:xfrm>
            <a:off x="436833" y="7703391"/>
            <a:ext cx="1211271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Itch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AE90E7-1325-A3C6-3162-9E9862178464}"/>
              </a:ext>
            </a:extLst>
          </p:cNvPr>
          <p:cNvCxnSpPr>
            <a:cxnSpLocks/>
          </p:cNvCxnSpPr>
          <p:nvPr/>
        </p:nvCxnSpPr>
        <p:spPr>
          <a:xfrm flipV="1">
            <a:off x="1319563" y="8876695"/>
            <a:ext cx="442592" cy="15782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1AB3E6-82BB-32F5-C021-3C8C47D1D3F7}"/>
              </a:ext>
            </a:extLst>
          </p:cNvPr>
          <p:cNvSpPr txBox="1"/>
          <p:nvPr/>
        </p:nvSpPr>
        <p:spPr>
          <a:xfrm>
            <a:off x="1524990" y="5871617"/>
            <a:ext cx="168427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Pressure</a:t>
            </a:r>
          </a:p>
        </p:txBody>
      </p: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108C9D1A-90A8-F840-B96E-0DDD2CD1DA12}"/>
              </a:ext>
            </a:extLst>
          </p:cNvPr>
          <p:cNvCxnSpPr>
            <a:cxnSpLocks/>
          </p:cNvCxnSpPr>
          <p:nvPr/>
        </p:nvCxnSpPr>
        <p:spPr>
          <a:xfrm flipH="1">
            <a:off x="4611956" y="6082569"/>
            <a:ext cx="324170" cy="32902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F2298911-1A16-2CDD-EC06-E7B76866EA07}"/>
              </a:ext>
            </a:extLst>
          </p:cNvPr>
          <p:cNvCxnSpPr>
            <a:cxnSpLocks/>
          </p:cNvCxnSpPr>
          <p:nvPr/>
        </p:nvCxnSpPr>
        <p:spPr>
          <a:xfrm flipH="1">
            <a:off x="3152686" y="6133440"/>
            <a:ext cx="86737" cy="26263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8923</TotalTime>
  <Words>139</Words>
  <Application>Microsoft Office PowerPoint</Application>
  <PresentationFormat>A4 Paper (210x297 mm)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Miss N Randle - LBA Staff</cp:lastModifiedBy>
  <cp:revision>362</cp:revision>
  <cp:lastPrinted>2019-11-01T07:25:53Z</cp:lastPrinted>
  <dcterms:created xsi:type="dcterms:W3CDTF">2018-02-08T08:28:53Z</dcterms:created>
  <dcterms:modified xsi:type="dcterms:W3CDTF">2024-07-10T08:52:20Z</dcterms:modified>
</cp:coreProperties>
</file>