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4"/>
  </p:sldMasterIdLst>
  <p:notesMasterIdLst>
    <p:notesMasterId r:id="rId6"/>
  </p:notesMasterIdLst>
  <p:sldIdLst>
    <p:sldId id="256" r:id="rId5"/>
  </p:sldIdLst>
  <p:sldSz cx="6858000" cy="9906000" type="A4"/>
  <p:notesSz cx="6808788" cy="9940925"/>
  <p:defaultTextStyle>
    <a:defPPr>
      <a:defRPr lang="en-US"/>
    </a:defPPr>
    <a:lvl1pPr marL="0" algn="l" defTabSz="670585" rtl="0" eaLnBrk="1" latinLnBrk="0" hangingPunct="1">
      <a:defRPr sz="1320" kern="1200">
        <a:solidFill>
          <a:schemeClr val="tx1"/>
        </a:solidFill>
        <a:latin typeface="+mn-lt"/>
        <a:ea typeface="+mn-ea"/>
        <a:cs typeface="+mn-cs"/>
      </a:defRPr>
    </a:lvl1pPr>
    <a:lvl2pPr marL="335292" algn="l" defTabSz="670585" rtl="0" eaLnBrk="1" latinLnBrk="0" hangingPunct="1">
      <a:defRPr sz="1320" kern="1200">
        <a:solidFill>
          <a:schemeClr val="tx1"/>
        </a:solidFill>
        <a:latin typeface="+mn-lt"/>
        <a:ea typeface="+mn-ea"/>
        <a:cs typeface="+mn-cs"/>
      </a:defRPr>
    </a:lvl2pPr>
    <a:lvl3pPr marL="670585" algn="l" defTabSz="670585" rtl="0" eaLnBrk="1" latinLnBrk="0" hangingPunct="1">
      <a:defRPr sz="1320" kern="1200">
        <a:solidFill>
          <a:schemeClr val="tx1"/>
        </a:solidFill>
        <a:latin typeface="+mn-lt"/>
        <a:ea typeface="+mn-ea"/>
        <a:cs typeface="+mn-cs"/>
      </a:defRPr>
    </a:lvl3pPr>
    <a:lvl4pPr marL="1005878" algn="l" defTabSz="670585" rtl="0" eaLnBrk="1" latinLnBrk="0" hangingPunct="1">
      <a:defRPr sz="1320" kern="1200">
        <a:solidFill>
          <a:schemeClr val="tx1"/>
        </a:solidFill>
        <a:latin typeface="+mn-lt"/>
        <a:ea typeface="+mn-ea"/>
        <a:cs typeface="+mn-cs"/>
      </a:defRPr>
    </a:lvl4pPr>
    <a:lvl5pPr marL="1341170" algn="l" defTabSz="670585" rtl="0" eaLnBrk="1" latinLnBrk="0" hangingPunct="1">
      <a:defRPr sz="1320" kern="1200">
        <a:solidFill>
          <a:schemeClr val="tx1"/>
        </a:solidFill>
        <a:latin typeface="+mn-lt"/>
        <a:ea typeface="+mn-ea"/>
        <a:cs typeface="+mn-cs"/>
      </a:defRPr>
    </a:lvl5pPr>
    <a:lvl6pPr marL="1676462" algn="l" defTabSz="670585" rtl="0" eaLnBrk="1" latinLnBrk="0" hangingPunct="1">
      <a:defRPr sz="1320" kern="1200">
        <a:solidFill>
          <a:schemeClr val="tx1"/>
        </a:solidFill>
        <a:latin typeface="+mn-lt"/>
        <a:ea typeface="+mn-ea"/>
        <a:cs typeface="+mn-cs"/>
      </a:defRPr>
    </a:lvl6pPr>
    <a:lvl7pPr marL="2011755" algn="l" defTabSz="670585" rtl="0" eaLnBrk="1" latinLnBrk="0" hangingPunct="1">
      <a:defRPr sz="1320" kern="1200">
        <a:solidFill>
          <a:schemeClr val="tx1"/>
        </a:solidFill>
        <a:latin typeface="+mn-lt"/>
        <a:ea typeface="+mn-ea"/>
        <a:cs typeface="+mn-cs"/>
      </a:defRPr>
    </a:lvl7pPr>
    <a:lvl8pPr marL="2347047" algn="l" defTabSz="670585" rtl="0" eaLnBrk="1" latinLnBrk="0" hangingPunct="1">
      <a:defRPr sz="1320" kern="1200">
        <a:solidFill>
          <a:schemeClr val="tx1"/>
        </a:solidFill>
        <a:latin typeface="+mn-lt"/>
        <a:ea typeface="+mn-ea"/>
        <a:cs typeface="+mn-cs"/>
      </a:defRPr>
    </a:lvl8pPr>
    <a:lvl9pPr marL="2682341" algn="l" defTabSz="670585" rtl="0" eaLnBrk="1" latinLnBrk="0" hangingPunct="1">
      <a:defRPr sz="132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589E8"/>
    <a:srgbClr val="FF00FF"/>
    <a:srgbClr val="000066"/>
    <a:srgbClr val="000082"/>
    <a:srgbClr val="FF9900"/>
    <a:srgbClr val="FE5E00"/>
    <a:srgbClr val="000074"/>
    <a:srgbClr val="000099"/>
    <a:srgbClr val="144856"/>
    <a:srgbClr val="175A6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4265" autoAdjust="0"/>
    <p:restoredTop sz="95833" autoAdjust="0"/>
  </p:normalViewPr>
  <p:slideViewPr>
    <p:cSldViewPr snapToGrid="0">
      <p:cViewPr varScale="1">
        <p:scale>
          <a:sx n="73" d="100"/>
          <a:sy n="73" d="100"/>
        </p:scale>
        <p:origin x="1998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presProps" Target="pres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0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1217" cy="497603"/>
          </a:xfrm>
          <a:prstGeom prst="rect">
            <a:avLst/>
          </a:prstGeom>
        </p:spPr>
        <p:txBody>
          <a:bodyPr vert="horz" lIns="91577" tIns="45789" rIns="91577" bIns="457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5981" y="0"/>
            <a:ext cx="2951217" cy="497603"/>
          </a:xfrm>
          <a:prstGeom prst="rect">
            <a:avLst/>
          </a:prstGeom>
        </p:spPr>
        <p:txBody>
          <a:bodyPr vert="horz" lIns="91577" tIns="45789" rIns="91577" bIns="45789" rtlCol="0"/>
          <a:lstStyle>
            <a:lvl1pPr algn="r">
              <a:defRPr sz="1200"/>
            </a:lvl1pPr>
          </a:lstStyle>
          <a:p>
            <a:fld id="{627EA94C-77A3-2040-8584-2856F8330D11}" type="datetimeFigureOut">
              <a:rPr lang="en-US" smtClean="0"/>
              <a:t>10/10/2024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44725" y="1243013"/>
            <a:ext cx="2319338" cy="33543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577" tIns="45789" rIns="91577" bIns="457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0562" y="4783664"/>
            <a:ext cx="5447666" cy="3914050"/>
          </a:xfrm>
          <a:prstGeom prst="rect">
            <a:avLst/>
          </a:prstGeom>
        </p:spPr>
        <p:txBody>
          <a:bodyPr vert="horz" lIns="91577" tIns="45789" rIns="91577" bIns="45789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43322"/>
            <a:ext cx="2951217" cy="497603"/>
          </a:xfrm>
          <a:prstGeom prst="rect">
            <a:avLst/>
          </a:prstGeom>
        </p:spPr>
        <p:txBody>
          <a:bodyPr vert="horz" lIns="91577" tIns="45789" rIns="91577" bIns="457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5981" y="9443322"/>
            <a:ext cx="2951217" cy="497603"/>
          </a:xfrm>
          <a:prstGeom prst="rect">
            <a:avLst/>
          </a:prstGeom>
        </p:spPr>
        <p:txBody>
          <a:bodyPr vert="horz" lIns="91577" tIns="45789" rIns="91577" bIns="45789" rtlCol="0" anchor="b"/>
          <a:lstStyle>
            <a:lvl1pPr algn="r">
              <a:defRPr sz="1200"/>
            </a:lvl1pPr>
          </a:lstStyle>
          <a:p>
            <a:fld id="{AE0A575A-FE42-F34E-BE8D-35435E3FEA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44872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570225" rtl="0" eaLnBrk="1" latinLnBrk="0" hangingPunct="1">
      <a:defRPr sz="748" kern="1200">
        <a:solidFill>
          <a:schemeClr val="tx1"/>
        </a:solidFill>
        <a:latin typeface="+mn-lt"/>
        <a:ea typeface="+mn-ea"/>
        <a:cs typeface="+mn-cs"/>
      </a:defRPr>
    </a:lvl1pPr>
    <a:lvl2pPr marL="285113" algn="l" defTabSz="570225" rtl="0" eaLnBrk="1" latinLnBrk="0" hangingPunct="1">
      <a:defRPr sz="748" kern="1200">
        <a:solidFill>
          <a:schemeClr val="tx1"/>
        </a:solidFill>
        <a:latin typeface="+mn-lt"/>
        <a:ea typeface="+mn-ea"/>
        <a:cs typeface="+mn-cs"/>
      </a:defRPr>
    </a:lvl2pPr>
    <a:lvl3pPr marL="570225" algn="l" defTabSz="570225" rtl="0" eaLnBrk="1" latinLnBrk="0" hangingPunct="1">
      <a:defRPr sz="748" kern="1200">
        <a:solidFill>
          <a:schemeClr val="tx1"/>
        </a:solidFill>
        <a:latin typeface="+mn-lt"/>
        <a:ea typeface="+mn-ea"/>
        <a:cs typeface="+mn-cs"/>
      </a:defRPr>
    </a:lvl3pPr>
    <a:lvl4pPr marL="855338" algn="l" defTabSz="570225" rtl="0" eaLnBrk="1" latinLnBrk="0" hangingPunct="1">
      <a:defRPr sz="748" kern="1200">
        <a:solidFill>
          <a:schemeClr val="tx1"/>
        </a:solidFill>
        <a:latin typeface="+mn-lt"/>
        <a:ea typeface="+mn-ea"/>
        <a:cs typeface="+mn-cs"/>
      </a:defRPr>
    </a:lvl4pPr>
    <a:lvl5pPr marL="1140451" algn="l" defTabSz="570225" rtl="0" eaLnBrk="1" latinLnBrk="0" hangingPunct="1">
      <a:defRPr sz="748" kern="1200">
        <a:solidFill>
          <a:schemeClr val="tx1"/>
        </a:solidFill>
        <a:latin typeface="+mn-lt"/>
        <a:ea typeface="+mn-ea"/>
        <a:cs typeface="+mn-cs"/>
      </a:defRPr>
    </a:lvl5pPr>
    <a:lvl6pPr marL="1425564" algn="l" defTabSz="570225" rtl="0" eaLnBrk="1" latinLnBrk="0" hangingPunct="1">
      <a:defRPr sz="748" kern="1200">
        <a:solidFill>
          <a:schemeClr val="tx1"/>
        </a:solidFill>
        <a:latin typeface="+mn-lt"/>
        <a:ea typeface="+mn-ea"/>
        <a:cs typeface="+mn-cs"/>
      </a:defRPr>
    </a:lvl6pPr>
    <a:lvl7pPr marL="1710676" algn="l" defTabSz="570225" rtl="0" eaLnBrk="1" latinLnBrk="0" hangingPunct="1">
      <a:defRPr sz="748" kern="1200">
        <a:solidFill>
          <a:schemeClr val="tx1"/>
        </a:solidFill>
        <a:latin typeface="+mn-lt"/>
        <a:ea typeface="+mn-ea"/>
        <a:cs typeface="+mn-cs"/>
      </a:defRPr>
    </a:lvl7pPr>
    <a:lvl8pPr marL="1995789" algn="l" defTabSz="570225" rtl="0" eaLnBrk="1" latinLnBrk="0" hangingPunct="1">
      <a:defRPr sz="748" kern="1200">
        <a:solidFill>
          <a:schemeClr val="tx1"/>
        </a:solidFill>
        <a:latin typeface="+mn-lt"/>
        <a:ea typeface="+mn-ea"/>
        <a:cs typeface="+mn-cs"/>
      </a:defRPr>
    </a:lvl8pPr>
    <a:lvl9pPr marL="2280901" algn="l" defTabSz="570225" rtl="0" eaLnBrk="1" latinLnBrk="0" hangingPunct="1">
      <a:defRPr sz="748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244725" y="1243013"/>
            <a:ext cx="2319338" cy="33543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0A575A-FE42-F34E-BE8D-35435E3FEA7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24752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CC7FA-4DC8-4AC2-8BC3-7D8537098B71}" type="datetimeFigureOut">
              <a:rPr lang="en-GB" smtClean="0"/>
              <a:t>10/10/2024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79427D-ACDB-44CB-AE16-16FE043BA36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54908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CC7FA-4DC8-4AC2-8BC3-7D8537098B71}" type="datetimeFigureOut">
              <a:rPr lang="en-GB" smtClean="0"/>
              <a:t>10/10/2024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79427D-ACDB-44CB-AE16-16FE043BA36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454640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27403"/>
            <a:ext cx="1478756" cy="8394877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27403"/>
            <a:ext cx="4350544" cy="839487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CC7FA-4DC8-4AC2-8BC3-7D8537098B71}" type="datetimeFigureOut">
              <a:rPr lang="en-GB" smtClean="0"/>
              <a:t>10/10/2024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79427D-ACDB-44CB-AE16-16FE043BA36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517299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CC7FA-4DC8-4AC2-8BC3-7D8537098B71}" type="datetimeFigureOut">
              <a:rPr lang="en-GB" smtClean="0"/>
              <a:t>10/10/2024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79427D-ACDB-44CB-AE16-16FE043BA36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177187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469624"/>
            <a:ext cx="5915025" cy="4120620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629226"/>
            <a:ext cx="5915025" cy="216693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CC7FA-4DC8-4AC2-8BC3-7D8537098B71}" type="datetimeFigureOut">
              <a:rPr lang="en-GB" smtClean="0"/>
              <a:t>10/10/2024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79427D-ACDB-44CB-AE16-16FE043BA36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50126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CC7FA-4DC8-4AC2-8BC3-7D8537098B71}" type="datetimeFigureOut">
              <a:rPr lang="en-GB" smtClean="0"/>
              <a:t>10/10/2024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79427D-ACDB-44CB-AE16-16FE043BA36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049704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27405"/>
            <a:ext cx="5915025" cy="191470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618442"/>
            <a:ext cx="2901255" cy="532218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428347"/>
            <a:ext cx="2915543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618442"/>
            <a:ext cx="2915543" cy="532218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CC7FA-4DC8-4AC2-8BC3-7D8537098B71}" type="datetimeFigureOut">
              <a:rPr lang="en-GB" smtClean="0"/>
              <a:t>10/10/2024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79427D-ACDB-44CB-AE16-16FE043BA36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97145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CC7FA-4DC8-4AC2-8BC3-7D8537098B71}" type="datetimeFigureOut">
              <a:rPr lang="en-GB" smtClean="0"/>
              <a:t>10/10/2024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79427D-ACDB-44CB-AE16-16FE043BA36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33759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CC7FA-4DC8-4AC2-8BC3-7D8537098B71}" type="datetimeFigureOut">
              <a:rPr lang="en-GB" smtClean="0"/>
              <a:t>10/10/2024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79427D-ACDB-44CB-AE16-16FE043BA36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330244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426283"/>
            <a:ext cx="3471863" cy="7039681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CC7FA-4DC8-4AC2-8BC3-7D8537098B71}" type="datetimeFigureOut">
              <a:rPr lang="en-GB" smtClean="0"/>
              <a:t>10/10/2024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79427D-ACDB-44CB-AE16-16FE043BA36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100450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426283"/>
            <a:ext cx="3471863" cy="7039681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CC7FA-4DC8-4AC2-8BC3-7D8537098B71}" type="datetimeFigureOut">
              <a:rPr lang="en-GB" smtClean="0"/>
              <a:t>10/10/2024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79427D-ACDB-44CB-AE16-16FE043BA36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009335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8CC7FA-4DC8-4AC2-8BC3-7D8537098B71}" type="datetimeFigureOut">
              <a:rPr lang="en-GB" smtClean="0"/>
              <a:t>10/10/2024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79427D-ACDB-44CB-AE16-16FE043BA36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685551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18" Type="http://schemas.openxmlformats.org/officeDocument/2006/relationships/image" Target="../media/image16.png"/><Relationship Id="rId3" Type="http://schemas.openxmlformats.org/officeDocument/2006/relationships/image" Target="../media/image1.jpeg"/><Relationship Id="rId21" Type="http://schemas.openxmlformats.org/officeDocument/2006/relationships/image" Target="../media/image19.pn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17" Type="http://schemas.openxmlformats.org/officeDocument/2006/relationships/image" Target="../media/image15.png"/><Relationship Id="rId25" Type="http://schemas.openxmlformats.org/officeDocument/2006/relationships/image" Target="../media/image23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4.png"/><Relationship Id="rId20" Type="http://schemas.openxmlformats.org/officeDocument/2006/relationships/image" Target="../media/image1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24" Type="http://schemas.openxmlformats.org/officeDocument/2006/relationships/image" Target="../media/image22.png"/><Relationship Id="rId5" Type="http://schemas.openxmlformats.org/officeDocument/2006/relationships/image" Target="../media/image3.png"/><Relationship Id="rId15" Type="http://schemas.openxmlformats.org/officeDocument/2006/relationships/image" Target="../media/image13.png"/><Relationship Id="rId23" Type="http://schemas.openxmlformats.org/officeDocument/2006/relationships/image" Target="../media/image21.png"/><Relationship Id="rId10" Type="http://schemas.openxmlformats.org/officeDocument/2006/relationships/image" Target="../media/image8.png"/><Relationship Id="rId19" Type="http://schemas.openxmlformats.org/officeDocument/2006/relationships/image" Target="../media/image17.png"/><Relationship Id="rId4" Type="http://schemas.openxmlformats.org/officeDocument/2006/relationships/image" Target="../media/image2.png"/><Relationship Id="rId9" Type="http://schemas.openxmlformats.org/officeDocument/2006/relationships/image" Target="../media/image7.png"/><Relationship Id="rId14" Type="http://schemas.openxmlformats.org/officeDocument/2006/relationships/image" Target="../media/image12.png"/><Relationship Id="rId22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Rectangle 182">
            <a:extLst>
              <a:ext uri="{FF2B5EF4-FFF2-40B4-BE49-F238E27FC236}">
                <a16:creationId xmlns:a16="http://schemas.microsoft.com/office/drawing/2014/main" id="{19CB39D4-AD12-0B45-8E85-C9D1845FD3AE}"/>
              </a:ext>
            </a:extLst>
          </p:cNvPr>
          <p:cNvSpPr/>
          <p:nvPr/>
        </p:nvSpPr>
        <p:spPr>
          <a:xfrm>
            <a:off x="4000866" y="2588212"/>
            <a:ext cx="1185149" cy="344063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41"/>
          </a:p>
        </p:txBody>
      </p:sp>
      <p:sp>
        <p:nvSpPr>
          <p:cNvPr id="126" name="Rectangle 125">
            <a:extLst>
              <a:ext uri="{FF2B5EF4-FFF2-40B4-BE49-F238E27FC236}">
                <a16:creationId xmlns:a16="http://schemas.microsoft.com/office/drawing/2014/main" id="{8EE221F3-E29A-7E44-BA3E-4DDEF353168D}"/>
              </a:ext>
            </a:extLst>
          </p:cNvPr>
          <p:cNvSpPr/>
          <p:nvPr/>
        </p:nvSpPr>
        <p:spPr>
          <a:xfrm>
            <a:off x="3841384" y="7491911"/>
            <a:ext cx="1398022" cy="355291"/>
          </a:xfrm>
          <a:prstGeom prst="rect">
            <a:avLst/>
          </a:prstGeom>
          <a:solidFill>
            <a:srgbClr val="F589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41" dirty="0"/>
          </a:p>
        </p:txBody>
      </p:sp>
      <p:sp>
        <p:nvSpPr>
          <p:cNvPr id="15" name="Block Arc 14">
            <a:extLst>
              <a:ext uri="{FF2B5EF4-FFF2-40B4-BE49-F238E27FC236}">
                <a16:creationId xmlns:a16="http://schemas.microsoft.com/office/drawing/2014/main" id="{D2F97453-494C-5746-8E17-4A67EE1BF309}"/>
              </a:ext>
            </a:extLst>
          </p:cNvPr>
          <p:cNvSpPr/>
          <p:nvPr/>
        </p:nvSpPr>
        <p:spPr>
          <a:xfrm rot="16200000">
            <a:off x="1179884" y="7670268"/>
            <a:ext cx="1571187" cy="1226661"/>
          </a:xfrm>
          <a:prstGeom prst="blockArc">
            <a:avLst>
              <a:gd name="adj1" fmla="val 10794188"/>
              <a:gd name="adj2" fmla="val 156513"/>
              <a:gd name="adj3" fmla="val 28217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41">
              <a:solidFill>
                <a:schemeClr val="tx1"/>
              </a:solidFill>
            </a:endParaRPr>
          </a:p>
        </p:txBody>
      </p:sp>
      <p:sp>
        <p:nvSpPr>
          <p:cNvPr id="114" name="Rectangle 113">
            <a:extLst>
              <a:ext uri="{FF2B5EF4-FFF2-40B4-BE49-F238E27FC236}">
                <a16:creationId xmlns:a16="http://schemas.microsoft.com/office/drawing/2014/main" id="{361D24CC-941E-4C47-B0EC-E144352A4A74}"/>
              </a:ext>
            </a:extLst>
          </p:cNvPr>
          <p:cNvSpPr/>
          <p:nvPr/>
        </p:nvSpPr>
        <p:spPr>
          <a:xfrm>
            <a:off x="1917071" y="8734908"/>
            <a:ext cx="3572253" cy="342959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41" dirty="0"/>
          </a:p>
        </p:txBody>
      </p:sp>
      <p:sp>
        <p:nvSpPr>
          <p:cNvPr id="132" name="Block Arc 131">
            <a:extLst>
              <a:ext uri="{FF2B5EF4-FFF2-40B4-BE49-F238E27FC236}">
                <a16:creationId xmlns:a16="http://schemas.microsoft.com/office/drawing/2014/main" id="{2ABDDAA7-1330-5846-8957-036F466F9A01}"/>
              </a:ext>
            </a:extLst>
          </p:cNvPr>
          <p:cNvSpPr/>
          <p:nvPr/>
        </p:nvSpPr>
        <p:spPr>
          <a:xfrm rot="5400000" flipH="1">
            <a:off x="4362697" y="6453109"/>
            <a:ext cx="1561525" cy="1226661"/>
          </a:xfrm>
          <a:prstGeom prst="blockArc">
            <a:avLst>
              <a:gd name="adj1" fmla="val 10800000"/>
              <a:gd name="adj2" fmla="val 139885"/>
              <a:gd name="adj3" fmla="val 28561"/>
            </a:avLst>
          </a:prstGeom>
          <a:solidFill>
            <a:srgbClr val="F589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41">
              <a:solidFill>
                <a:schemeClr val="tx1"/>
              </a:solidFill>
            </a:endParaRPr>
          </a:p>
        </p:txBody>
      </p:sp>
      <p:sp>
        <p:nvSpPr>
          <p:cNvPr id="133" name="Rectangle 132">
            <a:extLst>
              <a:ext uri="{FF2B5EF4-FFF2-40B4-BE49-F238E27FC236}">
                <a16:creationId xmlns:a16="http://schemas.microsoft.com/office/drawing/2014/main" id="{8EE221F3-E29A-7E44-BA3E-4DDEF353168D}"/>
              </a:ext>
            </a:extLst>
          </p:cNvPr>
          <p:cNvSpPr/>
          <p:nvPr/>
        </p:nvSpPr>
        <p:spPr>
          <a:xfrm>
            <a:off x="1912638" y="7499871"/>
            <a:ext cx="1757863" cy="336696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41" dirty="0"/>
          </a:p>
        </p:txBody>
      </p:sp>
      <p:sp>
        <p:nvSpPr>
          <p:cNvPr id="135" name="Rectangle 134">
            <a:extLst>
              <a:ext uri="{FF2B5EF4-FFF2-40B4-BE49-F238E27FC236}">
                <a16:creationId xmlns:a16="http://schemas.microsoft.com/office/drawing/2014/main" id="{BBA4EACD-79B2-9047-926C-4179677F6DF3}"/>
              </a:ext>
            </a:extLst>
          </p:cNvPr>
          <p:cNvSpPr/>
          <p:nvPr/>
        </p:nvSpPr>
        <p:spPr>
          <a:xfrm>
            <a:off x="2035690" y="6283090"/>
            <a:ext cx="3280382" cy="353250"/>
          </a:xfrm>
          <a:prstGeom prst="rect">
            <a:avLst/>
          </a:prstGeom>
          <a:solidFill>
            <a:srgbClr val="F589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41"/>
          </a:p>
        </p:txBody>
      </p:sp>
      <p:sp>
        <p:nvSpPr>
          <p:cNvPr id="136" name="Block Arc 135">
            <a:extLst>
              <a:ext uri="{FF2B5EF4-FFF2-40B4-BE49-F238E27FC236}">
                <a16:creationId xmlns:a16="http://schemas.microsoft.com/office/drawing/2014/main" id="{28EF7BC0-BD7F-BD4C-8DBE-13C9030B0FE6}"/>
              </a:ext>
            </a:extLst>
          </p:cNvPr>
          <p:cNvSpPr/>
          <p:nvPr/>
        </p:nvSpPr>
        <p:spPr>
          <a:xfrm rot="16200000">
            <a:off x="1072097" y="5211656"/>
            <a:ext cx="1597388" cy="1251875"/>
          </a:xfrm>
          <a:prstGeom prst="blockArc">
            <a:avLst>
              <a:gd name="adj1" fmla="val 10726998"/>
              <a:gd name="adj2" fmla="val 263439"/>
              <a:gd name="adj3" fmla="val 28511"/>
            </a:avLst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41">
              <a:solidFill>
                <a:schemeClr val="tx1"/>
              </a:solidFill>
            </a:endParaRPr>
          </a:p>
        </p:txBody>
      </p:sp>
      <p:sp>
        <p:nvSpPr>
          <p:cNvPr id="140" name="Block Arc 139">
            <a:extLst>
              <a:ext uri="{FF2B5EF4-FFF2-40B4-BE49-F238E27FC236}">
                <a16:creationId xmlns:a16="http://schemas.microsoft.com/office/drawing/2014/main" id="{E050A4CB-2DFF-4C43-B71B-CB7634BAF8C7}"/>
              </a:ext>
            </a:extLst>
          </p:cNvPr>
          <p:cNvSpPr/>
          <p:nvPr/>
        </p:nvSpPr>
        <p:spPr>
          <a:xfrm rot="5400000" flipH="1">
            <a:off x="4331520" y="3939241"/>
            <a:ext cx="1599152" cy="1284788"/>
          </a:xfrm>
          <a:prstGeom prst="blockArc">
            <a:avLst>
              <a:gd name="adj1" fmla="val 10800000"/>
              <a:gd name="adj2" fmla="val 1572"/>
              <a:gd name="adj3" fmla="val 27649"/>
            </a:avLst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41">
              <a:solidFill>
                <a:schemeClr val="tx1"/>
              </a:solidFill>
            </a:endParaRPr>
          </a:p>
        </p:txBody>
      </p:sp>
      <p:sp>
        <p:nvSpPr>
          <p:cNvPr id="141" name="Rectangle 140">
            <a:extLst>
              <a:ext uri="{FF2B5EF4-FFF2-40B4-BE49-F238E27FC236}">
                <a16:creationId xmlns:a16="http://schemas.microsoft.com/office/drawing/2014/main" id="{4ED9223C-B305-724C-860B-8788F8ED72BC}"/>
              </a:ext>
            </a:extLst>
          </p:cNvPr>
          <p:cNvSpPr/>
          <p:nvPr/>
        </p:nvSpPr>
        <p:spPr>
          <a:xfrm>
            <a:off x="1851972" y="5036019"/>
            <a:ext cx="3307667" cy="366156"/>
          </a:xfrm>
          <a:custGeom>
            <a:avLst/>
            <a:gdLst>
              <a:gd name="connsiteX0" fmla="*/ 0 w 5909338"/>
              <a:gd name="connsiteY0" fmla="*/ 0 h 642380"/>
              <a:gd name="connsiteX1" fmla="*/ 5909338 w 5909338"/>
              <a:gd name="connsiteY1" fmla="*/ 0 h 642380"/>
              <a:gd name="connsiteX2" fmla="*/ 5909338 w 5909338"/>
              <a:gd name="connsiteY2" fmla="*/ 642380 h 642380"/>
              <a:gd name="connsiteX3" fmla="*/ 0 w 5909338"/>
              <a:gd name="connsiteY3" fmla="*/ 642380 h 642380"/>
              <a:gd name="connsiteX4" fmla="*/ 0 w 5909338"/>
              <a:gd name="connsiteY4" fmla="*/ 0 h 642380"/>
              <a:gd name="connsiteX0" fmla="*/ 0 w 5909338"/>
              <a:gd name="connsiteY0" fmla="*/ 0 h 642380"/>
              <a:gd name="connsiteX1" fmla="*/ 5909338 w 5909338"/>
              <a:gd name="connsiteY1" fmla="*/ 0 h 642380"/>
              <a:gd name="connsiteX2" fmla="*/ 5909338 w 5909338"/>
              <a:gd name="connsiteY2" fmla="*/ 637185 h 642380"/>
              <a:gd name="connsiteX3" fmla="*/ 0 w 5909338"/>
              <a:gd name="connsiteY3" fmla="*/ 642380 h 642380"/>
              <a:gd name="connsiteX4" fmla="*/ 0 w 5909338"/>
              <a:gd name="connsiteY4" fmla="*/ 0 h 642380"/>
              <a:gd name="connsiteX0" fmla="*/ 0 w 5909338"/>
              <a:gd name="connsiteY0" fmla="*/ 0 h 642381"/>
              <a:gd name="connsiteX1" fmla="*/ 5909338 w 5909338"/>
              <a:gd name="connsiteY1" fmla="*/ 0 h 642381"/>
              <a:gd name="connsiteX2" fmla="*/ 5831406 w 5909338"/>
              <a:gd name="connsiteY2" fmla="*/ 642381 h 642381"/>
              <a:gd name="connsiteX3" fmla="*/ 0 w 5909338"/>
              <a:gd name="connsiteY3" fmla="*/ 642380 h 642381"/>
              <a:gd name="connsiteX4" fmla="*/ 0 w 5909338"/>
              <a:gd name="connsiteY4" fmla="*/ 0 h 642381"/>
              <a:gd name="connsiteX0" fmla="*/ 0 w 5909338"/>
              <a:gd name="connsiteY0" fmla="*/ 0 h 652772"/>
              <a:gd name="connsiteX1" fmla="*/ 5909338 w 5909338"/>
              <a:gd name="connsiteY1" fmla="*/ 0 h 652772"/>
              <a:gd name="connsiteX2" fmla="*/ 5826211 w 5909338"/>
              <a:gd name="connsiteY2" fmla="*/ 652772 h 652772"/>
              <a:gd name="connsiteX3" fmla="*/ 0 w 5909338"/>
              <a:gd name="connsiteY3" fmla="*/ 642380 h 652772"/>
              <a:gd name="connsiteX4" fmla="*/ 0 w 5909338"/>
              <a:gd name="connsiteY4" fmla="*/ 0 h 6527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909338" h="652772">
                <a:moveTo>
                  <a:pt x="0" y="0"/>
                </a:moveTo>
                <a:lnTo>
                  <a:pt x="5909338" y="0"/>
                </a:lnTo>
                <a:lnTo>
                  <a:pt x="5826211" y="652772"/>
                </a:lnTo>
                <a:lnTo>
                  <a:pt x="0" y="64238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41"/>
          </a:p>
        </p:txBody>
      </p:sp>
      <p:sp>
        <p:nvSpPr>
          <p:cNvPr id="142" name="Rectangle 141">
            <a:extLst>
              <a:ext uri="{FF2B5EF4-FFF2-40B4-BE49-F238E27FC236}">
                <a16:creationId xmlns:a16="http://schemas.microsoft.com/office/drawing/2014/main" id="{5B6ECEE5-8B0A-BE49-88D6-380CCB5771D4}"/>
              </a:ext>
            </a:extLst>
          </p:cNvPr>
          <p:cNvSpPr/>
          <p:nvPr/>
        </p:nvSpPr>
        <p:spPr>
          <a:xfrm>
            <a:off x="1951637" y="3855958"/>
            <a:ext cx="3272642" cy="346699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41"/>
          </a:p>
        </p:txBody>
      </p:sp>
      <p:sp>
        <p:nvSpPr>
          <p:cNvPr id="143" name="Block Arc 142">
            <a:extLst>
              <a:ext uri="{FF2B5EF4-FFF2-40B4-BE49-F238E27FC236}">
                <a16:creationId xmlns:a16="http://schemas.microsoft.com/office/drawing/2014/main" id="{F9A4C65A-77AF-D444-B52E-87C937A7CC66}"/>
              </a:ext>
            </a:extLst>
          </p:cNvPr>
          <p:cNvSpPr/>
          <p:nvPr/>
        </p:nvSpPr>
        <p:spPr>
          <a:xfrm rot="16200000">
            <a:off x="1009697" y="2783341"/>
            <a:ext cx="1586105" cy="1226661"/>
          </a:xfrm>
          <a:prstGeom prst="blockArc">
            <a:avLst>
              <a:gd name="adj1" fmla="val 10800000"/>
              <a:gd name="adj2" fmla="val 156513"/>
              <a:gd name="adj3" fmla="val 28217"/>
            </a:avLst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41">
              <a:solidFill>
                <a:schemeClr val="tx1"/>
              </a:solidFill>
            </a:endParaRPr>
          </a:p>
        </p:txBody>
      </p:sp>
      <p:sp>
        <p:nvSpPr>
          <p:cNvPr id="214" name="Block Arc 213">
            <a:extLst>
              <a:ext uri="{FF2B5EF4-FFF2-40B4-BE49-F238E27FC236}">
                <a16:creationId xmlns:a16="http://schemas.microsoft.com/office/drawing/2014/main" id="{9BB00DD6-C4C4-7348-AD3E-28EAE4D8492B}"/>
              </a:ext>
            </a:extLst>
          </p:cNvPr>
          <p:cNvSpPr/>
          <p:nvPr/>
        </p:nvSpPr>
        <p:spPr>
          <a:xfrm rot="5400000" flipH="1">
            <a:off x="4346341" y="1557174"/>
            <a:ext cx="1535763" cy="1226661"/>
          </a:xfrm>
          <a:prstGeom prst="blockArc">
            <a:avLst>
              <a:gd name="adj1" fmla="val 10800000"/>
              <a:gd name="adj2" fmla="val 374333"/>
              <a:gd name="adj3" fmla="val 27808"/>
            </a:avLst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41">
              <a:solidFill>
                <a:schemeClr val="tx1"/>
              </a:solidFill>
            </a:endParaRPr>
          </a:p>
        </p:txBody>
      </p:sp>
      <p:sp>
        <p:nvSpPr>
          <p:cNvPr id="215" name="Rectangle 214">
            <a:extLst>
              <a:ext uri="{FF2B5EF4-FFF2-40B4-BE49-F238E27FC236}">
                <a16:creationId xmlns:a16="http://schemas.microsoft.com/office/drawing/2014/main" id="{19CB39D4-AD12-0B45-8E85-C9D1845FD3AE}"/>
              </a:ext>
            </a:extLst>
          </p:cNvPr>
          <p:cNvSpPr/>
          <p:nvPr/>
        </p:nvSpPr>
        <p:spPr>
          <a:xfrm>
            <a:off x="1868271" y="2597043"/>
            <a:ext cx="2163384" cy="33927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41"/>
          </a:p>
        </p:txBody>
      </p:sp>
      <p:sp>
        <p:nvSpPr>
          <p:cNvPr id="220" name="Oval 219">
            <a:extLst>
              <a:ext uri="{FF2B5EF4-FFF2-40B4-BE49-F238E27FC236}">
                <a16:creationId xmlns:a16="http://schemas.microsoft.com/office/drawing/2014/main" id="{73B2E537-2E94-164D-A891-794C913A475F}"/>
              </a:ext>
            </a:extLst>
          </p:cNvPr>
          <p:cNvSpPr/>
          <p:nvPr/>
        </p:nvSpPr>
        <p:spPr>
          <a:xfrm>
            <a:off x="4780680" y="3582240"/>
            <a:ext cx="682278" cy="732756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41"/>
          </a:p>
        </p:txBody>
      </p:sp>
      <p:sp>
        <p:nvSpPr>
          <p:cNvPr id="221" name="Oval 220">
            <a:extLst>
              <a:ext uri="{FF2B5EF4-FFF2-40B4-BE49-F238E27FC236}">
                <a16:creationId xmlns:a16="http://schemas.microsoft.com/office/drawing/2014/main" id="{7F00163B-8BDB-AF44-A463-AD1ACB8794F0}"/>
              </a:ext>
            </a:extLst>
          </p:cNvPr>
          <p:cNvSpPr/>
          <p:nvPr/>
        </p:nvSpPr>
        <p:spPr>
          <a:xfrm>
            <a:off x="4886583" y="3694242"/>
            <a:ext cx="472310" cy="507253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41"/>
          </a:p>
        </p:txBody>
      </p:sp>
      <p:sp>
        <p:nvSpPr>
          <p:cNvPr id="224" name="Oval 223">
            <a:extLst>
              <a:ext uri="{FF2B5EF4-FFF2-40B4-BE49-F238E27FC236}">
                <a16:creationId xmlns:a16="http://schemas.microsoft.com/office/drawing/2014/main" id="{ACF0C630-75E2-F848-B9E5-7E5905E2C993}"/>
              </a:ext>
            </a:extLst>
          </p:cNvPr>
          <p:cNvSpPr/>
          <p:nvPr/>
        </p:nvSpPr>
        <p:spPr>
          <a:xfrm>
            <a:off x="1399196" y="6030028"/>
            <a:ext cx="682278" cy="732756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41"/>
          </a:p>
        </p:txBody>
      </p:sp>
      <p:sp>
        <p:nvSpPr>
          <p:cNvPr id="225" name="Oval 224">
            <a:extLst>
              <a:ext uri="{FF2B5EF4-FFF2-40B4-BE49-F238E27FC236}">
                <a16:creationId xmlns:a16="http://schemas.microsoft.com/office/drawing/2014/main" id="{37258FC4-E633-1F40-B961-0AFD7DEF4AD4}"/>
              </a:ext>
            </a:extLst>
          </p:cNvPr>
          <p:cNvSpPr/>
          <p:nvPr/>
        </p:nvSpPr>
        <p:spPr>
          <a:xfrm>
            <a:off x="1492439" y="6151398"/>
            <a:ext cx="472310" cy="507253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41"/>
          </a:p>
        </p:txBody>
      </p:sp>
      <p:sp>
        <p:nvSpPr>
          <p:cNvPr id="226" name="Oval 225">
            <a:extLst>
              <a:ext uri="{FF2B5EF4-FFF2-40B4-BE49-F238E27FC236}">
                <a16:creationId xmlns:a16="http://schemas.microsoft.com/office/drawing/2014/main" id="{A716D0B4-6237-2645-A384-C1B927AF0552}"/>
              </a:ext>
            </a:extLst>
          </p:cNvPr>
          <p:cNvSpPr/>
          <p:nvPr/>
        </p:nvSpPr>
        <p:spPr>
          <a:xfrm>
            <a:off x="3396136" y="7264465"/>
            <a:ext cx="682278" cy="732756"/>
          </a:xfrm>
          <a:prstGeom prst="ellipse">
            <a:avLst/>
          </a:prstGeom>
          <a:solidFill>
            <a:srgbClr val="FF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41"/>
          </a:p>
        </p:txBody>
      </p:sp>
      <p:sp>
        <p:nvSpPr>
          <p:cNvPr id="227" name="Oval 226">
            <a:extLst>
              <a:ext uri="{FF2B5EF4-FFF2-40B4-BE49-F238E27FC236}">
                <a16:creationId xmlns:a16="http://schemas.microsoft.com/office/drawing/2014/main" id="{7112001F-C49E-A041-A930-D9070852FCB6}"/>
              </a:ext>
            </a:extLst>
          </p:cNvPr>
          <p:cNvSpPr/>
          <p:nvPr/>
        </p:nvSpPr>
        <p:spPr>
          <a:xfrm>
            <a:off x="3505847" y="7374039"/>
            <a:ext cx="472310" cy="507253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41"/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6B5CF508-9F97-7344-A588-8737134FC758}"/>
              </a:ext>
            </a:extLst>
          </p:cNvPr>
          <p:cNvSpPr/>
          <p:nvPr/>
        </p:nvSpPr>
        <p:spPr>
          <a:xfrm>
            <a:off x="1704974" y="1396564"/>
            <a:ext cx="3382324" cy="345864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41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E3AE9E14-E10F-B948-9B98-448B424F5230}"/>
              </a:ext>
            </a:extLst>
          </p:cNvPr>
          <p:cNvSpPr/>
          <p:nvPr/>
        </p:nvSpPr>
        <p:spPr>
          <a:xfrm>
            <a:off x="3568740" y="2366088"/>
            <a:ext cx="682278" cy="732756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41"/>
          </a:p>
        </p:txBody>
      </p:sp>
      <p:sp>
        <p:nvSpPr>
          <p:cNvPr id="217" name="Oval 216">
            <a:extLst>
              <a:ext uri="{FF2B5EF4-FFF2-40B4-BE49-F238E27FC236}">
                <a16:creationId xmlns:a16="http://schemas.microsoft.com/office/drawing/2014/main" id="{4223162F-40D5-754F-8102-37C01098A339}"/>
              </a:ext>
            </a:extLst>
          </p:cNvPr>
          <p:cNvSpPr/>
          <p:nvPr/>
        </p:nvSpPr>
        <p:spPr>
          <a:xfrm>
            <a:off x="3647269" y="2503033"/>
            <a:ext cx="472310" cy="49670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41"/>
          </a:p>
        </p:txBody>
      </p:sp>
      <p:sp>
        <p:nvSpPr>
          <p:cNvPr id="46" name="Triangle 45">
            <a:extLst>
              <a:ext uri="{FF2B5EF4-FFF2-40B4-BE49-F238E27FC236}">
                <a16:creationId xmlns:a16="http://schemas.microsoft.com/office/drawing/2014/main" id="{B85D31BE-9BE0-3341-86C3-0BFD563EAA1B}"/>
              </a:ext>
            </a:extLst>
          </p:cNvPr>
          <p:cNvSpPr/>
          <p:nvPr/>
        </p:nvSpPr>
        <p:spPr>
          <a:xfrm rot="16200000">
            <a:off x="1257318" y="1350500"/>
            <a:ext cx="526978" cy="413286"/>
          </a:xfrm>
          <a:prstGeom prst="triangle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41" dirty="0"/>
          </a:p>
        </p:txBody>
      </p:sp>
      <p:sp>
        <p:nvSpPr>
          <p:cNvPr id="48" name="Triangle 47">
            <a:extLst>
              <a:ext uri="{FF2B5EF4-FFF2-40B4-BE49-F238E27FC236}">
                <a16:creationId xmlns:a16="http://schemas.microsoft.com/office/drawing/2014/main" id="{B201E9A5-DE62-6846-B785-23CB32968E1A}"/>
              </a:ext>
            </a:extLst>
          </p:cNvPr>
          <p:cNvSpPr/>
          <p:nvPr/>
        </p:nvSpPr>
        <p:spPr>
          <a:xfrm>
            <a:off x="2333647" y="782635"/>
            <a:ext cx="410789" cy="361079"/>
          </a:xfrm>
          <a:prstGeom prst="triangle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41" dirty="0"/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6CC80915-8218-2D48-9376-49B5BC160739}"/>
              </a:ext>
            </a:extLst>
          </p:cNvPr>
          <p:cNvSpPr/>
          <p:nvPr/>
        </p:nvSpPr>
        <p:spPr>
          <a:xfrm rot="16200000">
            <a:off x="2245631" y="1297355"/>
            <a:ext cx="593662" cy="275499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41"/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0EC6A36B-BE5D-9742-9412-BEDB5350E9B4}"/>
              </a:ext>
            </a:extLst>
          </p:cNvPr>
          <p:cNvSpPr txBox="1"/>
          <p:nvPr/>
        </p:nvSpPr>
        <p:spPr>
          <a:xfrm>
            <a:off x="3511614" y="7419691"/>
            <a:ext cx="472309" cy="5071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96" b="1" dirty="0"/>
              <a:t>8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E2392CED-199C-044B-8C83-9528D182044C}"/>
              </a:ext>
            </a:extLst>
          </p:cNvPr>
          <p:cNvSpPr txBox="1"/>
          <p:nvPr/>
        </p:nvSpPr>
        <p:spPr>
          <a:xfrm>
            <a:off x="3501121" y="7418938"/>
            <a:ext cx="472309" cy="1960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74" b="1" dirty="0"/>
              <a:t>YEAR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F42C74E4-6C67-AB42-B00E-14010A9DAB4A}"/>
              </a:ext>
            </a:extLst>
          </p:cNvPr>
          <p:cNvSpPr txBox="1"/>
          <p:nvPr/>
        </p:nvSpPr>
        <p:spPr>
          <a:xfrm>
            <a:off x="1476171" y="6164576"/>
            <a:ext cx="472309" cy="1960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74" b="1" dirty="0"/>
              <a:t>YEAR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A8E84878-B999-3E45-A62E-A5D9A1ABF6E1}"/>
              </a:ext>
            </a:extLst>
          </p:cNvPr>
          <p:cNvSpPr txBox="1"/>
          <p:nvPr/>
        </p:nvSpPr>
        <p:spPr>
          <a:xfrm>
            <a:off x="1492439" y="6165738"/>
            <a:ext cx="472309" cy="5071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96" b="1" dirty="0"/>
              <a:t>9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560EBA4B-8AEC-D046-B76B-ED0FD5A6C7DD}"/>
              </a:ext>
            </a:extLst>
          </p:cNvPr>
          <p:cNvSpPr txBox="1"/>
          <p:nvPr/>
        </p:nvSpPr>
        <p:spPr>
          <a:xfrm>
            <a:off x="4886583" y="3714950"/>
            <a:ext cx="472309" cy="1960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74" b="1" dirty="0"/>
              <a:t>YEAR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6219AB6F-CC39-9542-9CB4-66613FD228E7}"/>
              </a:ext>
            </a:extLst>
          </p:cNvPr>
          <p:cNvSpPr txBox="1"/>
          <p:nvPr/>
        </p:nvSpPr>
        <p:spPr>
          <a:xfrm>
            <a:off x="4900301" y="3750827"/>
            <a:ext cx="47230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/>
              <a:t>10</a:t>
            </a:r>
            <a:endParaRPr lang="en-US" sz="2696" b="1" dirty="0"/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C872D16A-BBC9-2E43-BEA6-EDAFD0B01410}"/>
              </a:ext>
            </a:extLst>
          </p:cNvPr>
          <p:cNvSpPr txBox="1"/>
          <p:nvPr/>
        </p:nvSpPr>
        <p:spPr>
          <a:xfrm>
            <a:off x="3675881" y="2556682"/>
            <a:ext cx="472309" cy="1960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74" b="1" dirty="0"/>
              <a:t>YEAR</a:t>
            </a:r>
          </a:p>
        </p:txBody>
      </p:sp>
      <p:sp>
        <p:nvSpPr>
          <p:cNvPr id="230" name="Oval 229">
            <a:extLst>
              <a:ext uri="{FF2B5EF4-FFF2-40B4-BE49-F238E27FC236}">
                <a16:creationId xmlns:a16="http://schemas.microsoft.com/office/drawing/2014/main" id="{67D857C8-6DBF-1441-BED6-4FF1EB531C36}"/>
              </a:ext>
            </a:extLst>
          </p:cNvPr>
          <p:cNvSpPr/>
          <p:nvPr/>
        </p:nvSpPr>
        <p:spPr>
          <a:xfrm>
            <a:off x="4901885" y="8472829"/>
            <a:ext cx="682278" cy="732756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41"/>
          </a:p>
        </p:txBody>
      </p:sp>
      <p:sp>
        <p:nvSpPr>
          <p:cNvPr id="231" name="Oval 230">
            <a:extLst>
              <a:ext uri="{FF2B5EF4-FFF2-40B4-BE49-F238E27FC236}">
                <a16:creationId xmlns:a16="http://schemas.microsoft.com/office/drawing/2014/main" id="{FA468CC4-DA3D-D04C-A0F3-908B66B1ED58}"/>
              </a:ext>
            </a:extLst>
          </p:cNvPr>
          <p:cNvSpPr/>
          <p:nvPr/>
        </p:nvSpPr>
        <p:spPr>
          <a:xfrm>
            <a:off x="5010463" y="8582936"/>
            <a:ext cx="472310" cy="507253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41"/>
          </a:p>
        </p:txBody>
      </p:sp>
      <p:sp>
        <p:nvSpPr>
          <p:cNvPr id="71" name="Triangle 70">
            <a:extLst>
              <a:ext uri="{FF2B5EF4-FFF2-40B4-BE49-F238E27FC236}">
                <a16:creationId xmlns:a16="http://schemas.microsoft.com/office/drawing/2014/main" id="{06B7D164-1858-4541-8C3A-54F75AAFB537}"/>
              </a:ext>
            </a:extLst>
          </p:cNvPr>
          <p:cNvSpPr/>
          <p:nvPr/>
        </p:nvSpPr>
        <p:spPr>
          <a:xfrm>
            <a:off x="1804173" y="795549"/>
            <a:ext cx="410789" cy="361079"/>
          </a:xfrm>
          <a:prstGeom prst="triangle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41" dirty="0"/>
          </a:p>
        </p:txBody>
      </p:sp>
      <p:sp>
        <p:nvSpPr>
          <p:cNvPr id="72" name="Rectangle 71">
            <a:extLst>
              <a:ext uri="{FF2B5EF4-FFF2-40B4-BE49-F238E27FC236}">
                <a16:creationId xmlns:a16="http://schemas.microsoft.com/office/drawing/2014/main" id="{79D66A49-1463-9D47-A58E-F5C50C17B380}"/>
              </a:ext>
            </a:extLst>
          </p:cNvPr>
          <p:cNvSpPr/>
          <p:nvPr/>
        </p:nvSpPr>
        <p:spPr>
          <a:xfrm rot="16200000">
            <a:off x="1767242" y="1253478"/>
            <a:ext cx="496159" cy="291581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41"/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B87A07DE-C984-5043-ABB4-D3D967D43357}"/>
              </a:ext>
            </a:extLst>
          </p:cNvPr>
          <p:cNvSpPr txBox="1"/>
          <p:nvPr/>
        </p:nvSpPr>
        <p:spPr>
          <a:xfrm>
            <a:off x="5015360" y="8661377"/>
            <a:ext cx="472309" cy="5071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96" b="1" dirty="0"/>
              <a:t>7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2BE9DFE9-D2AE-C14C-AB63-41C6DF192559}"/>
              </a:ext>
            </a:extLst>
          </p:cNvPr>
          <p:cNvSpPr txBox="1"/>
          <p:nvPr/>
        </p:nvSpPr>
        <p:spPr>
          <a:xfrm>
            <a:off x="5033544" y="8648194"/>
            <a:ext cx="472309" cy="1960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74" b="1" dirty="0"/>
              <a:t>YEAR</a:t>
            </a:r>
          </a:p>
        </p:txBody>
      </p:sp>
      <p:sp>
        <p:nvSpPr>
          <p:cNvPr id="367" name="TextBox 366">
            <a:extLst>
              <a:ext uri="{FF2B5EF4-FFF2-40B4-BE49-F238E27FC236}">
                <a16:creationId xmlns:a16="http://schemas.microsoft.com/office/drawing/2014/main" id="{FFB81E5C-15C7-43B1-BE68-738F5F73B8ED}"/>
              </a:ext>
            </a:extLst>
          </p:cNvPr>
          <p:cNvSpPr txBox="1"/>
          <p:nvPr/>
        </p:nvSpPr>
        <p:spPr>
          <a:xfrm>
            <a:off x="3670501" y="2606026"/>
            <a:ext cx="47230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/>
              <a:t>11</a:t>
            </a:r>
          </a:p>
        </p:txBody>
      </p:sp>
      <p:cxnSp>
        <p:nvCxnSpPr>
          <p:cNvPr id="460" name="Straight Connector 459">
            <a:extLst>
              <a:ext uri="{FF2B5EF4-FFF2-40B4-BE49-F238E27FC236}">
                <a16:creationId xmlns:a16="http://schemas.microsoft.com/office/drawing/2014/main" id="{A20C7881-E26A-41F4-98E3-36B30483BF72}"/>
              </a:ext>
            </a:extLst>
          </p:cNvPr>
          <p:cNvCxnSpPr>
            <a:cxnSpLocks/>
          </p:cNvCxnSpPr>
          <p:nvPr/>
        </p:nvCxnSpPr>
        <p:spPr>
          <a:xfrm flipH="1">
            <a:off x="3208786" y="5038481"/>
            <a:ext cx="11042" cy="367829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2" name="Rectangle 481">
            <a:extLst>
              <a:ext uri="{FF2B5EF4-FFF2-40B4-BE49-F238E27FC236}">
                <a16:creationId xmlns:a16="http://schemas.microsoft.com/office/drawing/2014/main" id="{12D12102-4D4A-4960-8A42-8E697BD91902}"/>
              </a:ext>
            </a:extLst>
          </p:cNvPr>
          <p:cNvSpPr/>
          <p:nvPr/>
        </p:nvSpPr>
        <p:spPr>
          <a:xfrm>
            <a:off x="3050171" y="5112532"/>
            <a:ext cx="1593533" cy="24261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rtlCol="0" anchor="ctr"/>
          <a:lstStyle/>
          <a:p>
            <a:pPr algn="ctr"/>
            <a:endParaRPr lang="en-GB" sz="1348" b="1" dirty="0">
              <a:solidFill>
                <a:schemeClr val="bg1"/>
              </a:solidFill>
            </a:endParaRPr>
          </a:p>
        </p:txBody>
      </p:sp>
      <p:cxnSp>
        <p:nvCxnSpPr>
          <p:cNvPr id="495" name="Straight Connector 494">
            <a:extLst>
              <a:ext uri="{FF2B5EF4-FFF2-40B4-BE49-F238E27FC236}">
                <a16:creationId xmlns:a16="http://schemas.microsoft.com/office/drawing/2014/main" id="{B496BCEF-C1AA-4FD3-898A-2C19605D2C21}"/>
              </a:ext>
            </a:extLst>
          </p:cNvPr>
          <p:cNvCxnSpPr>
            <a:cxnSpLocks/>
          </p:cNvCxnSpPr>
          <p:nvPr/>
        </p:nvCxnSpPr>
        <p:spPr>
          <a:xfrm flipH="1">
            <a:off x="1236210" y="3240985"/>
            <a:ext cx="406929" cy="1894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7" name="Straight Connector 496">
            <a:extLst>
              <a:ext uri="{FF2B5EF4-FFF2-40B4-BE49-F238E27FC236}">
                <a16:creationId xmlns:a16="http://schemas.microsoft.com/office/drawing/2014/main" id="{A76ED8C3-6E66-4899-ACAE-F69F4D925E20}"/>
              </a:ext>
            </a:extLst>
          </p:cNvPr>
          <p:cNvCxnSpPr>
            <a:cxnSpLocks/>
          </p:cNvCxnSpPr>
          <p:nvPr/>
        </p:nvCxnSpPr>
        <p:spPr>
          <a:xfrm flipH="1">
            <a:off x="2834933" y="3824303"/>
            <a:ext cx="11042" cy="367829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1" name="Straight Connector 540">
            <a:extLst>
              <a:ext uri="{FF2B5EF4-FFF2-40B4-BE49-F238E27FC236}">
                <a16:creationId xmlns:a16="http://schemas.microsoft.com/office/drawing/2014/main" id="{EA593DA6-378E-43EC-B4C4-A64E231F304D}"/>
              </a:ext>
            </a:extLst>
          </p:cNvPr>
          <p:cNvCxnSpPr>
            <a:cxnSpLocks/>
          </p:cNvCxnSpPr>
          <p:nvPr/>
        </p:nvCxnSpPr>
        <p:spPr>
          <a:xfrm>
            <a:off x="5278362" y="2499288"/>
            <a:ext cx="239075" cy="224089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3" name="Straight Connector 542">
            <a:extLst>
              <a:ext uri="{FF2B5EF4-FFF2-40B4-BE49-F238E27FC236}">
                <a16:creationId xmlns:a16="http://schemas.microsoft.com/office/drawing/2014/main" id="{B8AAAA7F-C9BB-4942-B6B8-94F07503C796}"/>
              </a:ext>
            </a:extLst>
          </p:cNvPr>
          <p:cNvCxnSpPr>
            <a:cxnSpLocks/>
          </p:cNvCxnSpPr>
          <p:nvPr/>
        </p:nvCxnSpPr>
        <p:spPr>
          <a:xfrm flipH="1">
            <a:off x="4684143" y="1394485"/>
            <a:ext cx="11042" cy="367829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7" name="Rectangle 566">
            <a:extLst>
              <a:ext uri="{FF2B5EF4-FFF2-40B4-BE49-F238E27FC236}">
                <a16:creationId xmlns:a16="http://schemas.microsoft.com/office/drawing/2014/main" id="{56427ED7-CAA1-4C2D-89F3-1630CB674AD6}"/>
              </a:ext>
            </a:extLst>
          </p:cNvPr>
          <p:cNvSpPr/>
          <p:nvPr/>
        </p:nvSpPr>
        <p:spPr>
          <a:xfrm>
            <a:off x="2641722" y="1137100"/>
            <a:ext cx="2011094" cy="275368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rtlCol="0" anchor="ctr"/>
          <a:lstStyle/>
          <a:p>
            <a:pPr algn="ctr"/>
            <a:r>
              <a:rPr lang="en-GB" sz="1011" b="1" dirty="0">
                <a:solidFill>
                  <a:schemeClr val="tx1"/>
                </a:solidFill>
              </a:rPr>
              <a:t>Exam skills, revision</a:t>
            </a:r>
          </a:p>
          <a:p>
            <a:pPr algn="ctr"/>
            <a:r>
              <a:rPr lang="en-GB" sz="1011" b="1" dirty="0">
                <a:solidFill>
                  <a:schemeClr val="tx1"/>
                </a:solidFill>
              </a:rPr>
              <a:t> Booster sessions</a:t>
            </a:r>
          </a:p>
        </p:txBody>
      </p:sp>
      <p:cxnSp>
        <p:nvCxnSpPr>
          <p:cNvPr id="218" name="Straight Connector 217">
            <a:extLst>
              <a:ext uri="{FF2B5EF4-FFF2-40B4-BE49-F238E27FC236}">
                <a16:creationId xmlns:a16="http://schemas.microsoft.com/office/drawing/2014/main" id="{713CFB55-A0E0-4DCA-86DD-D371A1D1C1B2}"/>
              </a:ext>
            </a:extLst>
          </p:cNvPr>
          <p:cNvCxnSpPr>
            <a:cxnSpLocks/>
            <a:stCxn id="141" idx="1"/>
          </p:cNvCxnSpPr>
          <p:nvPr/>
        </p:nvCxnSpPr>
        <p:spPr>
          <a:xfrm flipH="1">
            <a:off x="5112649" y="5036019"/>
            <a:ext cx="46989" cy="388036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2" name="Straight Connector 231">
            <a:extLst>
              <a:ext uri="{FF2B5EF4-FFF2-40B4-BE49-F238E27FC236}">
                <a16:creationId xmlns:a16="http://schemas.microsoft.com/office/drawing/2014/main" id="{4B8FD99F-3CE2-4610-8879-BFD39F21DC99}"/>
              </a:ext>
            </a:extLst>
          </p:cNvPr>
          <p:cNvCxnSpPr>
            <a:cxnSpLocks/>
          </p:cNvCxnSpPr>
          <p:nvPr/>
        </p:nvCxnSpPr>
        <p:spPr>
          <a:xfrm>
            <a:off x="5409335" y="6948130"/>
            <a:ext cx="375989" cy="25572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Rectangle 28">
            <a:extLst>
              <a:ext uri="{FF2B5EF4-FFF2-40B4-BE49-F238E27FC236}">
                <a16:creationId xmlns:a16="http://schemas.microsoft.com/office/drawing/2014/main" id="{31750D35-8E08-41D4-9D4A-4562804BEE26}"/>
              </a:ext>
            </a:extLst>
          </p:cNvPr>
          <p:cNvSpPr/>
          <p:nvPr/>
        </p:nvSpPr>
        <p:spPr>
          <a:xfrm>
            <a:off x="3243080" y="8541161"/>
            <a:ext cx="1439818" cy="23070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899" b="1" dirty="0"/>
              <a:t>Phonics and introductions</a:t>
            </a:r>
          </a:p>
        </p:txBody>
      </p:sp>
      <p:cxnSp>
        <p:nvCxnSpPr>
          <p:cNvPr id="234" name="Straight Connector 233">
            <a:extLst>
              <a:ext uri="{FF2B5EF4-FFF2-40B4-BE49-F238E27FC236}">
                <a16:creationId xmlns:a16="http://schemas.microsoft.com/office/drawing/2014/main" id="{F67AA639-8064-404A-AAA3-179AF8A6B09F}"/>
              </a:ext>
            </a:extLst>
          </p:cNvPr>
          <p:cNvCxnSpPr>
            <a:cxnSpLocks/>
          </p:cNvCxnSpPr>
          <p:nvPr/>
        </p:nvCxnSpPr>
        <p:spPr>
          <a:xfrm>
            <a:off x="3258504" y="8706748"/>
            <a:ext cx="1" cy="33356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3" name="Straight Connector 242">
            <a:extLst>
              <a:ext uri="{FF2B5EF4-FFF2-40B4-BE49-F238E27FC236}">
                <a16:creationId xmlns:a16="http://schemas.microsoft.com/office/drawing/2014/main" id="{03656BBF-CC66-4BF0-B619-1F2415E1D738}"/>
              </a:ext>
            </a:extLst>
          </p:cNvPr>
          <p:cNvCxnSpPr>
            <a:cxnSpLocks/>
          </p:cNvCxnSpPr>
          <p:nvPr/>
        </p:nvCxnSpPr>
        <p:spPr>
          <a:xfrm flipH="1">
            <a:off x="1332806" y="8240768"/>
            <a:ext cx="364505" cy="6851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8" name="Straight Connector 257">
            <a:extLst>
              <a:ext uri="{FF2B5EF4-FFF2-40B4-BE49-F238E27FC236}">
                <a16:creationId xmlns:a16="http://schemas.microsoft.com/office/drawing/2014/main" id="{7BB0043B-068E-4DEC-8922-C4ED2ACCEB64}"/>
              </a:ext>
            </a:extLst>
          </p:cNvPr>
          <p:cNvCxnSpPr>
            <a:cxnSpLocks/>
          </p:cNvCxnSpPr>
          <p:nvPr/>
        </p:nvCxnSpPr>
        <p:spPr>
          <a:xfrm>
            <a:off x="3619006" y="6280021"/>
            <a:ext cx="1" cy="332866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Straight Connector 92">
            <a:extLst>
              <a:ext uri="{FF2B5EF4-FFF2-40B4-BE49-F238E27FC236}">
                <a16:creationId xmlns:a16="http://schemas.microsoft.com/office/drawing/2014/main" id="{EC642833-F2C5-4B08-9721-A4A7EB6AFBA4}"/>
              </a:ext>
            </a:extLst>
          </p:cNvPr>
          <p:cNvCxnSpPr>
            <a:cxnSpLocks/>
            <a:stCxn id="5" idx="0"/>
          </p:cNvCxnSpPr>
          <p:nvPr/>
        </p:nvCxnSpPr>
        <p:spPr>
          <a:xfrm flipH="1" flipV="1">
            <a:off x="3916012" y="8968388"/>
            <a:ext cx="1" cy="226006"/>
          </a:xfrm>
          <a:prstGeom prst="line">
            <a:avLst/>
          </a:prstGeom>
          <a:ln w="38100">
            <a:tailEnd type="oval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sp>
        <p:nvSpPr>
          <p:cNvPr id="108" name="Rectangle 107">
            <a:extLst>
              <a:ext uri="{FF2B5EF4-FFF2-40B4-BE49-F238E27FC236}">
                <a16:creationId xmlns:a16="http://schemas.microsoft.com/office/drawing/2014/main" id="{31750D35-8E08-41D4-9D4A-4562804BEE26}"/>
              </a:ext>
            </a:extLst>
          </p:cNvPr>
          <p:cNvSpPr/>
          <p:nvPr/>
        </p:nvSpPr>
        <p:spPr>
          <a:xfrm>
            <a:off x="3379807" y="8290771"/>
            <a:ext cx="184731" cy="23070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en-GB" sz="899" b="1" dirty="0"/>
          </a:p>
        </p:txBody>
      </p:sp>
      <p:cxnSp>
        <p:nvCxnSpPr>
          <p:cNvPr id="109" name="Straight Connector 108">
            <a:extLst>
              <a:ext uri="{FF2B5EF4-FFF2-40B4-BE49-F238E27FC236}">
                <a16:creationId xmlns:a16="http://schemas.microsoft.com/office/drawing/2014/main" id="{EC642833-F2C5-4B08-9721-A4A7EB6AFBA4}"/>
              </a:ext>
            </a:extLst>
          </p:cNvPr>
          <p:cNvCxnSpPr>
            <a:cxnSpLocks/>
          </p:cNvCxnSpPr>
          <p:nvPr/>
        </p:nvCxnSpPr>
        <p:spPr>
          <a:xfrm flipV="1">
            <a:off x="2493123" y="8914972"/>
            <a:ext cx="0" cy="270141"/>
          </a:xfrm>
          <a:prstGeom prst="line">
            <a:avLst/>
          </a:prstGeom>
          <a:ln w="38100">
            <a:tailEnd type="oval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sp>
        <p:nvSpPr>
          <p:cNvPr id="111" name="Rectangle 110">
            <a:extLst>
              <a:ext uri="{FF2B5EF4-FFF2-40B4-BE49-F238E27FC236}">
                <a16:creationId xmlns:a16="http://schemas.microsoft.com/office/drawing/2014/main" id="{31750D35-8E08-41D4-9D4A-4562804BEE26}"/>
              </a:ext>
            </a:extLst>
          </p:cNvPr>
          <p:cNvSpPr/>
          <p:nvPr/>
        </p:nvSpPr>
        <p:spPr>
          <a:xfrm>
            <a:off x="1983895" y="9182611"/>
            <a:ext cx="1088760" cy="23070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899" b="1" dirty="0"/>
              <a:t>Family and Friends</a:t>
            </a:r>
          </a:p>
        </p:txBody>
      </p:sp>
      <p:cxnSp>
        <p:nvCxnSpPr>
          <p:cNvPr id="112" name="Straight Connector 111">
            <a:extLst>
              <a:ext uri="{FF2B5EF4-FFF2-40B4-BE49-F238E27FC236}">
                <a16:creationId xmlns:a16="http://schemas.microsoft.com/office/drawing/2014/main" id="{EC642833-F2C5-4B08-9721-A4A7EB6AFBA4}"/>
              </a:ext>
            </a:extLst>
          </p:cNvPr>
          <p:cNvCxnSpPr>
            <a:cxnSpLocks/>
          </p:cNvCxnSpPr>
          <p:nvPr/>
        </p:nvCxnSpPr>
        <p:spPr>
          <a:xfrm flipV="1">
            <a:off x="1208278" y="8858773"/>
            <a:ext cx="381835" cy="191269"/>
          </a:xfrm>
          <a:prstGeom prst="line">
            <a:avLst/>
          </a:prstGeom>
          <a:ln w="38100">
            <a:tailEnd type="oval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sp>
        <p:nvSpPr>
          <p:cNvPr id="113" name="Rectangle 112">
            <a:extLst>
              <a:ext uri="{FF2B5EF4-FFF2-40B4-BE49-F238E27FC236}">
                <a16:creationId xmlns:a16="http://schemas.microsoft.com/office/drawing/2014/main" id="{31750D35-8E08-41D4-9D4A-4562804BEE26}"/>
              </a:ext>
            </a:extLst>
          </p:cNvPr>
          <p:cNvSpPr/>
          <p:nvPr/>
        </p:nvSpPr>
        <p:spPr>
          <a:xfrm>
            <a:off x="98786" y="7229045"/>
            <a:ext cx="1572866" cy="23070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899" b="1" dirty="0"/>
              <a:t>School subjects and opinions</a:t>
            </a:r>
          </a:p>
        </p:txBody>
      </p:sp>
      <p:cxnSp>
        <p:nvCxnSpPr>
          <p:cNvPr id="116" name="Straight Connector 115">
            <a:extLst>
              <a:ext uri="{FF2B5EF4-FFF2-40B4-BE49-F238E27FC236}">
                <a16:creationId xmlns:a16="http://schemas.microsoft.com/office/drawing/2014/main" id="{EC642833-F2C5-4B08-9721-A4A7EB6AFBA4}"/>
              </a:ext>
            </a:extLst>
          </p:cNvPr>
          <p:cNvCxnSpPr>
            <a:cxnSpLocks/>
          </p:cNvCxnSpPr>
          <p:nvPr/>
        </p:nvCxnSpPr>
        <p:spPr>
          <a:xfrm>
            <a:off x="1346237" y="7624501"/>
            <a:ext cx="181538" cy="125312"/>
          </a:xfrm>
          <a:prstGeom prst="line">
            <a:avLst/>
          </a:prstGeom>
          <a:ln w="38100">
            <a:tailEnd type="oval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cxnSp>
        <p:nvCxnSpPr>
          <p:cNvPr id="119" name="Straight Connector 118">
            <a:extLst>
              <a:ext uri="{FF2B5EF4-FFF2-40B4-BE49-F238E27FC236}">
                <a16:creationId xmlns:a16="http://schemas.microsoft.com/office/drawing/2014/main" id="{EC642833-F2C5-4B08-9721-A4A7EB6AFBA4}"/>
              </a:ext>
            </a:extLst>
          </p:cNvPr>
          <p:cNvCxnSpPr>
            <a:cxnSpLocks/>
          </p:cNvCxnSpPr>
          <p:nvPr/>
        </p:nvCxnSpPr>
        <p:spPr>
          <a:xfrm flipH="1">
            <a:off x="2493123" y="7421492"/>
            <a:ext cx="2041" cy="161857"/>
          </a:xfrm>
          <a:prstGeom prst="line">
            <a:avLst/>
          </a:prstGeom>
          <a:ln w="38100">
            <a:tailEnd type="oval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cxnSp>
        <p:nvCxnSpPr>
          <p:cNvPr id="137" name="Straight Connector 136">
            <a:extLst>
              <a:ext uri="{FF2B5EF4-FFF2-40B4-BE49-F238E27FC236}">
                <a16:creationId xmlns:a16="http://schemas.microsoft.com/office/drawing/2014/main" id="{EC642833-F2C5-4B08-9721-A4A7EB6AFBA4}"/>
              </a:ext>
            </a:extLst>
          </p:cNvPr>
          <p:cNvCxnSpPr>
            <a:cxnSpLocks/>
          </p:cNvCxnSpPr>
          <p:nvPr/>
        </p:nvCxnSpPr>
        <p:spPr>
          <a:xfrm flipH="1">
            <a:off x="4305886" y="7421492"/>
            <a:ext cx="2041" cy="161857"/>
          </a:xfrm>
          <a:prstGeom prst="line">
            <a:avLst/>
          </a:prstGeom>
          <a:ln w="38100">
            <a:tailEnd type="oval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cxnSp>
        <p:nvCxnSpPr>
          <p:cNvPr id="138" name="Straight Connector 137">
            <a:extLst>
              <a:ext uri="{FF2B5EF4-FFF2-40B4-BE49-F238E27FC236}">
                <a16:creationId xmlns:a16="http://schemas.microsoft.com/office/drawing/2014/main" id="{EC642833-F2C5-4B08-9721-A4A7EB6AFBA4}"/>
              </a:ext>
            </a:extLst>
          </p:cNvPr>
          <p:cNvCxnSpPr>
            <a:cxnSpLocks/>
          </p:cNvCxnSpPr>
          <p:nvPr/>
        </p:nvCxnSpPr>
        <p:spPr>
          <a:xfrm flipH="1" flipV="1">
            <a:off x="5235902" y="7675337"/>
            <a:ext cx="251982" cy="137102"/>
          </a:xfrm>
          <a:prstGeom prst="line">
            <a:avLst/>
          </a:prstGeom>
          <a:ln w="38100">
            <a:tailEnd type="oval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sp>
        <p:nvSpPr>
          <p:cNvPr id="139" name="Rectangle 138">
            <a:extLst>
              <a:ext uri="{FF2B5EF4-FFF2-40B4-BE49-F238E27FC236}">
                <a16:creationId xmlns:a16="http://schemas.microsoft.com/office/drawing/2014/main" id="{31750D35-8E08-41D4-9D4A-4562804BEE26}"/>
              </a:ext>
            </a:extLst>
          </p:cNvPr>
          <p:cNvSpPr/>
          <p:nvPr/>
        </p:nvSpPr>
        <p:spPr>
          <a:xfrm>
            <a:off x="3747768" y="7006850"/>
            <a:ext cx="1598515" cy="23070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899" b="1" dirty="0"/>
              <a:t>Places in town / buying items</a:t>
            </a:r>
          </a:p>
        </p:txBody>
      </p:sp>
      <p:sp>
        <p:nvSpPr>
          <p:cNvPr id="144" name="Rectangle 143">
            <a:extLst>
              <a:ext uri="{FF2B5EF4-FFF2-40B4-BE49-F238E27FC236}">
                <a16:creationId xmlns:a16="http://schemas.microsoft.com/office/drawing/2014/main" id="{31750D35-8E08-41D4-9D4A-4562804BEE26}"/>
              </a:ext>
            </a:extLst>
          </p:cNvPr>
          <p:cNvSpPr/>
          <p:nvPr/>
        </p:nvSpPr>
        <p:spPr>
          <a:xfrm>
            <a:off x="5514261" y="7697087"/>
            <a:ext cx="1112805" cy="23070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899" b="1" dirty="0"/>
              <a:t>Holidays and travel</a:t>
            </a:r>
          </a:p>
        </p:txBody>
      </p:sp>
      <p:sp>
        <p:nvSpPr>
          <p:cNvPr id="145" name="Rectangle 144">
            <a:extLst>
              <a:ext uri="{FF2B5EF4-FFF2-40B4-BE49-F238E27FC236}">
                <a16:creationId xmlns:a16="http://schemas.microsoft.com/office/drawing/2014/main" id="{31750D35-8E08-41D4-9D4A-4562804BEE26}"/>
              </a:ext>
            </a:extLst>
          </p:cNvPr>
          <p:cNvSpPr/>
          <p:nvPr/>
        </p:nvSpPr>
        <p:spPr>
          <a:xfrm>
            <a:off x="5464322" y="6155555"/>
            <a:ext cx="1226618" cy="3690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899" b="1" dirty="0"/>
              <a:t>Media – TV, films, </a:t>
            </a:r>
          </a:p>
          <a:p>
            <a:r>
              <a:rPr lang="en-GB" sz="899" b="1" dirty="0"/>
              <a:t>reading and opinions </a:t>
            </a:r>
          </a:p>
        </p:txBody>
      </p:sp>
      <p:cxnSp>
        <p:nvCxnSpPr>
          <p:cNvPr id="146" name="Straight Connector 145">
            <a:extLst>
              <a:ext uri="{FF2B5EF4-FFF2-40B4-BE49-F238E27FC236}">
                <a16:creationId xmlns:a16="http://schemas.microsoft.com/office/drawing/2014/main" id="{EC642833-F2C5-4B08-9721-A4A7EB6AFBA4}"/>
              </a:ext>
            </a:extLst>
          </p:cNvPr>
          <p:cNvCxnSpPr>
            <a:cxnSpLocks/>
          </p:cNvCxnSpPr>
          <p:nvPr/>
        </p:nvCxnSpPr>
        <p:spPr>
          <a:xfrm flipH="1">
            <a:off x="5581113" y="6480918"/>
            <a:ext cx="118974" cy="135985"/>
          </a:xfrm>
          <a:prstGeom prst="line">
            <a:avLst/>
          </a:prstGeom>
          <a:ln w="38100">
            <a:tailEnd type="oval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cxnSp>
        <p:nvCxnSpPr>
          <p:cNvPr id="147" name="Straight Connector 146">
            <a:extLst>
              <a:ext uri="{FF2B5EF4-FFF2-40B4-BE49-F238E27FC236}">
                <a16:creationId xmlns:a16="http://schemas.microsoft.com/office/drawing/2014/main" id="{EC642833-F2C5-4B08-9721-A4A7EB6AFBA4}"/>
              </a:ext>
            </a:extLst>
          </p:cNvPr>
          <p:cNvCxnSpPr>
            <a:cxnSpLocks/>
          </p:cNvCxnSpPr>
          <p:nvPr/>
        </p:nvCxnSpPr>
        <p:spPr>
          <a:xfrm>
            <a:off x="4410060" y="6184417"/>
            <a:ext cx="0" cy="241871"/>
          </a:xfrm>
          <a:prstGeom prst="line">
            <a:avLst/>
          </a:prstGeom>
          <a:ln w="38100">
            <a:tailEnd type="oval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sp>
        <p:nvSpPr>
          <p:cNvPr id="148" name="Rectangle 147">
            <a:extLst>
              <a:ext uri="{FF2B5EF4-FFF2-40B4-BE49-F238E27FC236}">
                <a16:creationId xmlns:a16="http://schemas.microsoft.com/office/drawing/2014/main" id="{31750D35-8E08-41D4-9D4A-4562804BEE26}"/>
              </a:ext>
            </a:extLst>
          </p:cNvPr>
          <p:cNvSpPr/>
          <p:nvPr/>
        </p:nvSpPr>
        <p:spPr>
          <a:xfrm>
            <a:off x="3585058" y="5784666"/>
            <a:ext cx="1568058" cy="3690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899" b="1" dirty="0"/>
              <a:t>Healthy lifestyle. Keeping fit,</a:t>
            </a:r>
          </a:p>
          <a:p>
            <a:r>
              <a:rPr lang="en-GB" sz="899" b="1" dirty="0"/>
              <a:t> body parts.</a:t>
            </a:r>
          </a:p>
        </p:txBody>
      </p:sp>
      <p:cxnSp>
        <p:nvCxnSpPr>
          <p:cNvPr id="154" name="Straight Connector 153">
            <a:extLst>
              <a:ext uri="{FF2B5EF4-FFF2-40B4-BE49-F238E27FC236}">
                <a16:creationId xmlns:a16="http://schemas.microsoft.com/office/drawing/2014/main" id="{EC642833-F2C5-4B08-9721-A4A7EB6AFBA4}"/>
              </a:ext>
            </a:extLst>
          </p:cNvPr>
          <p:cNvCxnSpPr>
            <a:cxnSpLocks/>
          </p:cNvCxnSpPr>
          <p:nvPr/>
        </p:nvCxnSpPr>
        <p:spPr>
          <a:xfrm>
            <a:off x="2218116" y="6118784"/>
            <a:ext cx="0" cy="241871"/>
          </a:xfrm>
          <a:prstGeom prst="line">
            <a:avLst/>
          </a:prstGeom>
          <a:ln w="38100">
            <a:tailEnd type="oval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sp>
        <p:nvSpPr>
          <p:cNvPr id="155" name="Rectangle 154">
            <a:extLst>
              <a:ext uri="{FF2B5EF4-FFF2-40B4-BE49-F238E27FC236}">
                <a16:creationId xmlns:a16="http://schemas.microsoft.com/office/drawing/2014/main" id="{31750D35-8E08-41D4-9D4A-4562804BEE26}"/>
              </a:ext>
            </a:extLst>
          </p:cNvPr>
          <p:cNvSpPr/>
          <p:nvPr/>
        </p:nvSpPr>
        <p:spPr>
          <a:xfrm>
            <a:off x="179668" y="5349926"/>
            <a:ext cx="1539204" cy="3690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899" b="1" dirty="0"/>
              <a:t>Role models. Characteristics</a:t>
            </a:r>
          </a:p>
          <a:p>
            <a:r>
              <a:rPr lang="en-GB" sz="899" b="1" dirty="0"/>
              <a:t> and tenses</a:t>
            </a:r>
          </a:p>
        </p:txBody>
      </p:sp>
      <p:cxnSp>
        <p:nvCxnSpPr>
          <p:cNvPr id="156" name="Straight Connector 155">
            <a:extLst>
              <a:ext uri="{FF2B5EF4-FFF2-40B4-BE49-F238E27FC236}">
                <a16:creationId xmlns:a16="http://schemas.microsoft.com/office/drawing/2014/main" id="{EC642833-F2C5-4B08-9721-A4A7EB6AFBA4}"/>
              </a:ext>
            </a:extLst>
          </p:cNvPr>
          <p:cNvCxnSpPr>
            <a:cxnSpLocks/>
          </p:cNvCxnSpPr>
          <p:nvPr/>
        </p:nvCxnSpPr>
        <p:spPr>
          <a:xfrm>
            <a:off x="1050683" y="5692284"/>
            <a:ext cx="330053" cy="100767"/>
          </a:xfrm>
          <a:prstGeom prst="line">
            <a:avLst/>
          </a:prstGeom>
          <a:ln w="38100">
            <a:tailEnd type="oval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cxnSp>
        <p:nvCxnSpPr>
          <p:cNvPr id="158" name="Straight Connector 157">
            <a:extLst>
              <a:ext uri="{FF2B5EF4-FFF2-40B4-BE49-F238E27FC236}">
                <a16:creationId xmlns:a16="http://schemas.microsoft.com/office/drawing/2014/main" id="{EC642833-F2C5-4B08-9721-A4A7EB6AFBA4}"/>
              </a:ext>
            </a:extLst>
          </p:cNvPr>
          <p:cNvCxnSpPr>
            <a:cxnSpLocks/>
          </p:cNvCxnSpPr>
          <p:nvPr/>
        </p:nvCxnSpPr>
        <p:spPr>
          <a:xfrm>
            <a:off x="2009567" y="4884309"/>
            <a:ext cx="0" cy="241871"/>
          </a:xfrm>
          <a:prstGeom prst="line">
            <a:avLst/>
          </a:prstGeom>
          <a:ln w="38100">
            <a:tailEnd type="oval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sp>
        <p:nvSpPr>
          <p:cNvPr id="159" name="Rectangle 158">
            <a:extLst>
              <a:ext uri="{FF2B5EF4-FFF2-40B4-BE49-F238E27FC236}">
                <a16:creationId xmlns:a16="http://schemas.microsoft.com/office/drawing/2014/main" id="{31750D35-8E08-41D4-9D4A-4562804BEE26}"/>
              </a:ext>
            </a:extLst>
          </p:cNvPr>
          <p:cNvSpPr/>
          <p:nvPr/>
        </p:nvSpPr>
        <p:spPr>
          <a:xfrm>
            <a:off x="2851348" y="4401231"/>
            <a:ext cx="1500732" cy="23070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899" b="1" dirty="0"/>
              <a:t>Ambitions and future plans</a:t>
            </a:r>
          </a:p>
        </p:txBody>
      </p:sp>
      <p:sp>
        <p:nvSpPr>
          <p:cNvPr id="160" name="Rectangle 159">
            <a:extLst>
              <a:ext uri="{FF2B5EF4-FFF2-40B4-BE49-F238E27FC236}">
                <a16:creationId xmlns:a16="http://schemas.microsoft.com/office/drawing/2014/main" id="{31750D35-8E08-41D4-9D4A-4562804BEE26}"/>
              </a:ext>
            </a:extLst>
          </p:cNvPr>
          <p:cNvSpPr/>
          <p:nvPr/>
        </p:nvSpPr>
        <p:spPr>
          <a:xfrm>
            <a:off x="909102" y="4477814"/>
            <a:ext cx="1754006" cy="23070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899" b="1" dirty="0"/>
              <a:t>Music. Instruments and concerts</a:t>
            </a:r>
          </a:p>
        </p:txBody>
      </p:sp>
      <p:cxnSp>
        <p:nvCxnSpPr>
          <p:cNvPr id="161" name="Straight Connector 160">
            <a:extLst>
              <a:ext uri="{FF2B5EF4-FFF2-40B4-BE49-F238E27FC236}">
                <a16:creationId xmlns:a16="http://schemas.microsoft.com/office/drawing/2014/main" id="{EC642833-F2C5-4B08-9721-A4A7EB6AFBA4}"/>
              </a:ext>
            </a:extLst>
          </p:cNvPr>
          <p:cNvCxnSpPr>
            <a:cxnSpLocks/>
          </p:cNvCxnSpPr>
          <p:nvPr/>
        </p:nvCxnSpPr>
        <p:spPr>
          <a:xfrm>
            <a:off x="3410566" y="4794148"/>
            <a:ext cx="0" cy="241871"/>
          </a:xfrm>
          <a:prstGeom prst="line">
            <a:avLst/>
          </a:prstGeom>
          <a:ln w="38100">
            <a:tailEnd type="oval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cxnSp>
        <p:nvCxnSpPr>
          <p:cNvPr id="167" name="Straight Connector 166">
            <a:extLst>
              <a:ext uri="{FF2B5EF4-FFF2-40B4-BE49-F238E27FC236}">
                <a16:creationId xmlns:a16="http://schemas.microsoft.com/office/drawing/2014/main" id="{EC642833-F2C5-4B08-9721-A4A7EB6AFBA4}"/>
              </a:ext>
            </a:extLst>
          </p:cNvPr>
          <p:cNvCxnSpPr>
            <a:cxnSpLocks/>
          </p:cNvCxnSpPr>
          <p:nvPr/>
        </p:nvCxnSpPr>
        <p:spPr>
          <a:xfrm flipH="1">
            <a:off x="5566737" y="4911014"/>
            <a:ext cx="361639" cy="7470"/>
          </a:xfrm>
          <a:prstGeom prst="line">
            <a:avLst/>
          </a:prstGeom>
          <a:ln w="38100">
            <a:tailEnd type="oval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sp>
        <p:nvSpPr>
          <p:cNvPr id="171" name="Rectangle 170">
            <a:extLst>
              <a:ext uri="{FF2B5EF4-FFF2-40B4-BE49-F238E27FC236}">
                <a16:creationId xmlns:a16="http://schemas.microsoft.com/office/drawing/2014/main" id="{31750D35-8E08-41D4-9D4A-4562804BEE26}"/>
              </a:ext>
            </a:extLst>
          </p:cNvPr>
          <p:cNvSpPr/>
          <p:nvPr/>
        </p:nvSpPr>
        <p:spPr>
          <a:xfrm>
            <a:off x="5924353" y="4793855"/>
            <a:ext cx="878013" cy="6458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899" b="1" dirty="0"/>
              <a:t>Literary text – “99 </a:t>
            </a:r>
            <a:r>
              <a:rPr lang="en-GB" sz="899" b="1" dirty="0" err="1"/>
              <a:t>Luftballon</a:t>
            </a:r>
            <a:r>
              <a:rPr lang="en-GB" sz="899" b="1" dirty="0"/>
              <a:t>” / “Ballon “ Film</a:t>
            </a:r>
          </a:p>
        </p:txBody>
      </p:sp>
      <p:cxnSp>
        <p:nvCxnSpPr>
          <p:cNvPr id="172" name="Straight Connector 171">
            <a:extLst>
              <a:ext uri="{FF2B5EF4-FFF2-40B4-BE49-F238E27FC236}">
                <a16:creationId xmlns:a16="http://schemas.microsoft.com/office/drawing/2014/main" id="{EC642833-F2C5-4B08-9721-A4A7EB6AFBA4}"/>
              </a:ext>
            </a:extLst>
          </p:cNvPr>
          <p:cNvCxnSpPr>
            <a:cxnSpLocks/>
          </p:cNvCxnSpPr>
          <p:nvPr/>
        </p:nvCxnSpPr>
        <p:spPr>
          <a:xfrm flipH="1">
            <a:off x="5686038" y="3940904"/>
            <a:ext cx="310433" cy="326505"/>
          </a:xfrm>
          <a:prstGeom prst="line">
            <a:avLst/>
          </a:prstGeom>
          <a:ln w="38100">
            <a:tailEnd type="oval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sp>
        <p:nvSpPr>
          <p:cNvPr id="175" name="Rectangle 174">
            <a:extLst>
              <a:ext uri="{FF2B5EF4-FFF2-40B4-BE49-F238E27FC236}">
                <a16:creationId xmlns:a16="http://schemas.microsoft.com/office/drawing/2014/main" id="{31750D35-8E08-41D4-9D4A-4562804BEE26}"/>
              </a:ext>
            </a:extLst>
          </p:cNvPr>
          <p:cNvSpPr/>
          <p:nvPr/>
        </p:nvSpPr>
        <p:spPr>
          <a:xfrm>
            <a:off x="5594001" y="3114107"/>
            <a:ext cx="1148434" cy="5074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899" b="1" dirty="0"/>
              <a:t>AQA GCSE unit 1</a:t>
            </a:r>
          </a:p>
          <a:p>
            <a:r>
              <a:rPr lang="en-GB" sz="899" b="1" dirty="0"/>
              <a:t>School.</a:t>
            </a:r>
          </a:p>
          <a:p>
            <a:endParaRPr lang="en-GB" sz="899" b="1" dirty="0"/>
          </a:p>
        </p:txBody>
      </p:sp>
      <p:cxnSp>
        <p:nvCxnSpPr>
          <p:cNvPr id="176" name="Straight Connector 175">
            <a:extLst>
              <a:ext uri="{FF2B5EF4-FFF2-40B4-BE49-F238E27FC236}">
                <a16:creationId xmlns:a16="http://schemas.microsoft.com/office/drawing/2014/main" id="{EC642833-F2C5-4B08-9721-A4A7EB6AFBA4}"/>
              </a:ext>
            </a:extLst>
          </p:cNvPr>
          <p:cNvCxnSpPr>
            <a:cxnSpLocks/>
          </p:cNvCxnSpPr>
          <p:nvPr/>
        </p:nvCxnSpPr>
        <p:spPr>
          <a:xfrm>
            <a:off x="4431864" y="3709004"/>
            <a:ext cx="3061" cy="246257"/>
          </a:xfrm>
          <a:prstGeom prst="line">
            <a:avLst/>
          </a:prstGeom>
          <a:ln w="38100">
            <a:tailEnd type="oval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sp>
        <p:nvSpPr>
          <p:cNvPr id="178" name="Rectangle 177">
            <a:extLst>
              <a:ext uri="{FF2B5EF4-FFF2-40B4-BE49-F238E27FC236}">
                <a16:creationId xmlns:a16="http://schemas.microsoft.com/office/drawing/2014/main" id="{31750D35-8E08-41D4-9D4A-4562804BEE26}"/>
              </a:ext>
            </a:extLst>
          </p:cNvPr>
          <p:cNvSpPr/>
          <p:nvPr/>
        </p:nvSpPr>
        <p:spPr>
          <a:xfrm>
            <a:off x="4167912" y="3221984"/>
            <a:ext cx="954507" cy="3690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899" b="1" dirty="0"/>
              <a:t>AQA GCSE unit 2 </a:t>
            </a:r>
            <a:r>
              <a:rPr lang="en-GB" sz="899" b="1" dirty="0" err="1"/>
              <a:t>Freetime</a:t>
            </a:r>
            <a:endParaRPr lang="en-GB" sz="899" b="1" dirty="0"/>
          </a:p>
        </p:txBody>
      </p:sp>
      <p:cxnSp>
        <p:nvCxnSpPr>
          <p:cNvPr id="185" name="Straight Connector 184">
            <a:extLst>
              <a:ext uri="{FF2B5EF4-FFF2-40B4-BE49-F238E27FC236}">
                <a16:creationId xmlns:a16="http://schemas.microsoft.com/office/drawing/2014/main" id="{EC642833-F2C5-4B08-9721-A4A7EB6AFBA4}"/>
              </a:ext>
            </a:extLst>
          </p:cNvPr>
          <p:cNvCxnSpPr>
            <a:cxnSpLocks/>
          </p:cNvCxnSpPr>
          <p:nvPr/>
        </p:nvCxnSpPr>
        <p:spPr>
          <a:xfrm>
            <a:off x="1160182" y="2594944"/>
            <a:ext cx="322421" cy="212064"/>
          </a:xfrm>
          <a:prstGeom prst="line">
            <a:avLst/>
          </a:prstGeom>
          <a:ln w="38100">
            <a:tailEnd type="oval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sp>
        <p:nvSpPr>
          <p:cNvPr id="191" name="Rectangle 190">
            <a:extLst>
              <a:ext uri="{FF2B5EF4-FFF2-40B4-BE49-F238E27FC236}">
                <a16:creationId xmlns:a16="http://schemas.microsoft.com/office/drawing/2014/main" id="{31750D35-8E08-41D4-9D4A-4562804BEE26}"/>
              </a:ext>
            </a:extLst>
          </p:cNvPr>
          <p:cNvSpPr/>
          <p:nvPr/>
        </p:nvSpPr>
        <p:spPr>
          <a:xfrm>
            <a:off x="519721" y="3744935"/>
            <a:ext cx="954507" cy="3690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899" b="1" dirty="0"/>
              <a:t>MOCK </a:t>
            </a:r>
          </a:p>
          <a:p>
            <a:r>
              <a:rPr lang="en-GB" sz="899" b="1" dirty="0"/>
              <a:t>EXAMS #1 </a:t>
            </a:r>
          </a:p>
        </p:txBody>
      </p:sp>
      <p:sp>
        <p:nvSpPr>
          <p:cNvPr id="192" name="Rectangle 191">
            <a:extLst>
              <a:ext uri="{FF2B5EF4-FFF2-40B4-BE49-F238E27FC236}">
                <a16:creationId xmlns:a16="http://schemas.microsoft.com/office/drawing/2014/main" id="{31750D35-8E08-41D4-9D4A-4562804BEE26}"/>
              </a:ext>
            </a:extLst>
          </p:cNvPr>
          <p:cNvSpPr/>
          <p:nvPr/>
        </p:nvSpPr>
        <p:spPr>
          <a:xfrm>
            <a:off x="4973869" y="2563970"/>
            <a:ext cx="954507" cy="3690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899" b="1" dirty="0"/>
              <a:t>MOCK </a:t>
            </a:r>
          </a:p>
          <a:p>
            <a:r>
              <a:rPr lang="en-GB" sz="899" b="1" dirty="0"/>
              <a:t>EXAMS 2 </a:t>
            </a:r>
          </a:p>
        </p:txBody>
      </p:sp>
      <p:sp>
        <p:nvSpPr>
          <p:cNvPr id="194" name="Rectangle 193">
            <a:extLst>
              <a:ext uri="{FF2B5EF4-FFF2-40B4-BE49-F238E27FC236}">
                <a16:creationId xmlns:a16="http://schemas.microsoft.com/office/drawing/2014/main" id="{31750D35-8E08-41D4-9D4A-4562804BEE26}"/>
              </a:ext>
            </a:extLst>
          </p:cNvPr>
          <p:cNvSpPr/>
          <p:nvPr/>
        </p:nvSpPr>
        <p:spPr>
          <a:xfrm>
            <a:off x="5324308" y="1154417"/>
            <a:ext cx="1623917" cy="3690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899" b="1" dirty="0"/>
              <a:t>MOCK EXAMS 3 and GCSE speaking exam </a:t>
            </a:r>
          </a:p>
        </p:txBody>
      </p:sp>
      <p:sp>
        <p:nvSpPr>
          <p:cNvPr id="195" name="Rectangle 194">
            <a:extLst>
              <a:ext uri="{FF2B5EF4-FFF2-40B4-BE49-F238E27FC236}">
                <a16:creationId xmlns:a16="http://schemas.microsoft.com/office/drawing/2014/main" id="{31750D35-8E08-41D4-9D4A-4562804BEE26}"/>
              </a:ext>
            </a:extLst>
          </p:cNvPr>
          <p:cNvSpPr/>
          <p:nvPr/>
        </p:nvSpPr>
        <p:spPr>
          <a:xfrm>
            <a:off x="4342742" y="2060321"/>
            <a:ext cx="954507" cy="2307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GB" sz="899" b="1" dirty="0"/>
          </a:p>
        </p:txBody>
      </p:sp>
      <p:cxnSp>
        <p:nvCxnSpPr>
          <p:cNvPr id="197" name="Straight Connector 196">
            <a:extLst>
              <a:ext uri="{FF2B5EF4-FFF2-40B4-BE49-F238E27FC236}">
                <a16:creationId xmlns:a16="http://schemas.microsoft.com/office/drawing/2014/main" id="{EC642833-F2C5-4B08-9721-A4A7EB6AFBA4}"/>
              </a:ext>
            </a:extLst>
          </p:cNvPr>
          <p:cNvCxnSpPr>
            <a:cxnSpLocks/>
          </p:cNvCxnSpPr>
          <p:nvPr/>
        </p:nvCxnSpPr>
        <p:spPr>
          <a:xfrm>
            <a:off x="4519251" y="2445825"/>
            <a:ext cx="34837" cy="253150"/>
          </a:xfrm>
          <a:prstGeom prst="line">
            <a:avLst/>
          </a:prstGeom>
          <a:ln w="38100">
            <a:tailEnd type="oval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cxnSp>
        <p:nvCxnSpPr>
          <p:cNvPr id="198" name="Straight Connector 197">
            <a:extLst>
              <a:ext uri="{FF2B5EF4-FFF2-40B4-BE49-F238E27FC236}">
                <a16:creationId xmlns:a16="http://schemas.microsoft.com/office/drawing/2014/main" id="{EC642833-F2C5-4B08-9721-A4A7EB6AFBA4}"/>
              </a:ext>
            </a:extLst>
          </p:cNvPr>
          <p:cNvCxnSpPr>
            <a:cxnSpLocks/>
            <a:stCxn id="251" idx="1"/>
          </p:cNvCxnSpPr>
          <p:nvPr/>
        </p:nvCxnSpPr>
        <p:spPr>
          <a:xfrm flipH="1" flipV="1">
            <a:off x="5558382" y="2081508"/>
            <a:ext cx="198408" cy="63629"/>
          </a:xfrm>
          <a:prstGeom prst="line">
            <a:avLst/>
          </a:prstGeom>
          <a:ln w="38100">
            <a:tailEnd type="oval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sp>
        <p:nvSpPr>
          <p:cNvPr id="200" name="Rectangle 199">
            <a:extLst>
              <a:ext uri="{FF2B5EF4-FFF2-40B4-BE49-F238E27FC236}">
                <a16:creationId xmlns:a16="http://schemas.microsoft.com/office/drawing/2014/main" id="{31750D35-8E08-41D4-9D4A-4562804BEE26}"/>
              </a:ext>
            </a:extLst>
          </p:cNvPr>
          <p:cNvSpPr/>
          <p:nvPr/>
        </p:nvSpPr>
        <p:spPr>
          <a:xfrm>
            <a:off x="2261630" y="681510"/>
            <a:ext cx="954507" cy="2307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899" b="1" dirty="0"/>
              <a:t>Further study </a:t>
            </a:r>
          </a:p>
        </p:txBody>
      </p:sp>
      <p:sp>
        <p:nvSpPr>
          <p:cNvPr id="203" name="Rectangle 202">
            <a:extLst>
              <a:ext uri="{FF2B5EF4-FFF2-40B4-BE49-F238E27FC236}">
                <a16:creationId xmlns:a16="http://schemas.microsoft.com/office/drawing/2014/main" id="{31750D35-8E08-41D4-9D4A-4562804BEE26}"/>
              </a:ext>
            </a:extLst>
          </p:cNvPr>
          <p:cNvSpPr/>
          <p:nvPr/>
        </p:nvSpPr>
        <p:spPr>
          <a:xfrm>
            <a:off x="1757505" y="677544"/>
            <a:ext cx="641501" cy="2307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899" b="1" dirty="0"/>
              <a:t>A Level</a:t>
            </a:r>
          </a:p>
        </p:txBody>
      </p:sp>
      <p:sp>
        <p:nvSpPr>
          <p:cNvPr id="204" name="Rectangle 203">
            <a:extLst>
              <a:ext uri="{FF2B5EF4-FFF2-40B4-BE49-F238E27FC236}">
                <a16:creationId xmlns:a16="http://schemas.microsoft.com/office/drawing/2014/main" id="{31750D35-8E08-41D4-9D4A-4562804BEE26}"/>
              </a:ext>
            </a:extLst>
          </p:cNvPr>
          <p:cNvSpPr/>
          <p:nvPr/>
        </p:nvSpPr>
        <p:spPr>
          <a:xfrm>
            <a:off x="1033983" y="154617"/>
            <a:ext cx="954507" cy="3690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899" b="1" dirty="0"/>
              <a:t>Move onwards </a:t>
            </a:r>
          </a:p>
          <a:p>
            <a:r>
              <a:rPr lang="en-GB" sz="899" b="1" dirty="0"/>
              <a:t>to great things! </a:t>
            </a:r>
          </a:p>
        </p:txBody>
      </p:sp>
      <p:sp>
        <p:nvSpPr>
          <p:cNvPr id="205" name="Rectangle 204">
            <a:extLst>
              <a:ext uri="{FF2B5EF4-FFF2-40B4-BE49-F238E27FC236}">
                <a16:creationId xmlns:a16="http://schemas.microsoft.com/office/drawing/2014/main" id="{31750D35-8E08-41D4-9D4A-4562804BEE26}"/>
              </a:ext>
            </a:extLst>
          </p:cNvPr>
          <p:cNvSpPr/>
          <p:nvPr/>
        </p:nvSpPr>
        <p:spPr>
          <a:xfrm>
            <a:off x="1808871" y="1235303"/>
            <a:ext cx="1385581" cy="6458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899" b="1" dirty="0"/>
              <a:t>3 X GCSE exams</a:t>
            </a:r>
          </a:p>
          <a:p>
            <a:r>
              <a:rPr lang="en-GB" sz="899" b="1" dirty="0"/>
              <a:t>Reading</a:t>
            </a:r>
          </a:p>
          <a:p>
            <a:r>
              <a:rPr lang="en-GB" sz="899" b="1" dirty="0"/>
              <a:t>Listening</a:t>
            </a:r>
          </a:p>
          <a:p>
            <a:r>
              <a:rPr lang="en-GB" sz="899" b="1" dirty="0"/>
              <a:t>Writing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6A368CB-FA59-4842-8168-B2508742FF65}"/>
              </a:ext>
            </a:extLst>
          </p:cNvPr>
          <p:cNvSpPr txBox="1"/>
          <p:nvPr/>
        </p:nvSpPr>
        <p:spPr>
          <a:xfrm>
            <a:off x="1620717" y="144673"/>
            <a:ext cx="36851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u="sng" dirty="0"/>
              <a:t>German</a:t>
            </a:r>
          </a:p>
        </p:txBody>
      </p:sp>
      <p:sp>
        <p:nvSpPr>
          <p:cNvPr id="240" name="Rectangle 239">
            <a:extLst>
              <a:ext uri="{FF2B5EF4-FFF2-40B4-BE49-F238E27FC236}">
                <a16:creationId xmlns:a16="http://schemas.microsoft.com/office/drawing/2014/main" id="{31750D35-8E08-41D4-9D4A-4562804BEE26}"/>
              </a:ext>
            </a:extLst>
          </p:cNvPr>
          <p:cNvSpPr/>
          <p:nvPr/>
        </p:nvSpPr>
        <p:spPr>
          <a:xfrm>
            <a:off x="331663" y="9416826"/>
            <a:ext cx="1233030" cy="23070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899" b="1" dirty="0"/>
              <a:t>Hobbies and interests</a:t>
            </a:r>
          </a:p>
        </p:txBody>
      </p:sp>
      <p:sp>
        <p:nvSpPr>
          <p:cNvPr id="242" name="Rectangle 241">
            <a:extLst>
              <a:ext uri="{FF2B5EF4-FFF2-40B4-BE49-F238E27FC236}">
                <a16:creationId xmlns:a16="http://schemas.microsoft.com/office/drawing/2014/main" id="{31750D35-8E08-41D4-9D4A-4562804BEE26}"/>
              </a:ext>
            </a:extLst>
          </p:cNvPr>
          <p:cNvSpPr/>
          <p:nvPr/>
        </p:nvSpPr>
        <p:spPr>
          <a:xfrm>
            <a:off x="1797107" y="5832889"/>
            <a:ext cx="803425" cy="23070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899" b="1" dirty="0"/>
              <a:t>My first date</a:t>
            </a:r>
          </a:p>
        </p:txBody>
      </p:sp>
      <p:sp>
        <p:nvSpPr>
          <p:cNvPr id="244" name="Rectangle 243">
            <a:extLst>
              <a:ext uri="{FF2B5EF4-FFF2-40B4-BE49-F238E27FC236}">
                <a16:creationId xmlns:a16="http://schemas.microsoft.com/office/drawing/2014/main" id="{31750D35-8E08-41D4-9D4A-4562804BEE26}"/>
              </a:ext>
            </a:extLst>
          </p:cNvPr>
          <p:cNvSpPr/>
          <p:nvPr/>
        </p:nvSpPr>
        <p:spPr>
          <a:xfrm>
            <a:off x="279820" y="2916360"/>
            <a:ext cx="954507" cy="5074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899" b="1" dirty="0"/>
              <a:t>AQA GCSE Unit 4 Health and fitness</a:t>
            </a:r>
          </a:p>
        </p:txBody>
      </p:sp>
      <p:cxnSp>
        <p:nvCxnSpPr>
          <p:cNvPr id="245" name="Straight Connector 244">
            <a:extLst>
              <a:ext uri="{FF2B5EF4-FFF2-40B4-BE49-F238E27FC236}">
                <a16:creationId xmlns:a16="http://schemas.microsoft.com/office/drawing/2014/main" id="{EC642833-F2C5-4B08-9721-A4A7EB6AFBA4}"/>
              </a:ext>
            </a:extLst>
          </p:cNvPr>
          <p:cNvCxnSpPr>
            <a:cxnSpLocks/>
          </p:cNvCxnSpPr>
          <p:nvPr/>
        </p:nvCxnSpPr>
        <p:spPr>
          <a:xfrm flipH="1">
            <a:off x="2686949" y="3613048"/>
            <a:ext cx="1859" cy="322639"/>
          </a:xfrm>
          <a:prstGeom prst="line">
            <a:avLst/>
          </a:prstGeom>
          <a:ln w="38100">
            <a:tailEnd type="oval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sp>
        <p:nvSpPr>
          <p:cNvPr id="246" name="Rectangle 245">
            <a:extLst>
              <a:ext uri="{FF2B5EF4-FFF2-40B4-BE49-F238E27FC236}">
                <a16:creationId xmlns:a16="http://schemas.microsoft.com/office/drawing/2014/main" id="{31750D35-8E08-41D4-9D4A-4562804BEE26}"/>
              </a:ext>
            </a:extLst>
          </p:cNvPr>
          <p:cNvSpPr/>
          <p:nvPr/>
        </p:nvSpPr>
        <p:spPr>
          <a:xfrm>
            <a:off x="2348712" y="3050356"/>
            <a:ext cx="1152409" cy="6458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899" b="1" dirty="0"/>
              <a:t>AQA GCSE unit 3 Family and Celebrity culture</a:t>
            </a:r>
          </a:p>
          <a:p>
            <a:endParaRPr lang="en-GB" sz="899" b="1" dirty="0"/>
          </a:p>
        </p:txBody>
      </p:sp>
      <p:cxnSp>
        <p:nvCxnSpPr>
          <p:cNvPr id="247" name="Straight Connector 246">
            <a:extLst>
              <a:ext uri="{FF2B5EF4-FFF2-40B4-BE49-F238E27FC236}">
                <a16:creationId xmlns:a16="http://schemas.microsoft.com/office/drawing/2014/main" id="{EC642833-F2C5-4B08-9721-A4A7EB6AFBA4}"/>
              </a:ext>
            </a:extLst>
          </p:cNvPr>
          <p:cNvCxnSpPr>
            <a:cxnSpLocks/>
          </p:cNvCxnSpPr>
          <p:nvPr/>
        </p:nvCxnSpPr>
        <p:spPr>
          <a:xfrm flipV="1">
            <a:off x="1288028" y="3771816"/>
            <a:ext cx="225503" cy="252082"/>
          </a:xfrm>
          <a:prstGeom prst="line">
            <a:avLst/>
          </a:prstGeom>
          <a:ln w="38100">
            <a:tailEnd type="oval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sp>
        <p:nvSpPr>
          <p:cNvPr id="248" name="Rectangle 247">
            <a:extLst>
              <a:ext uri="{FF2B5EF4-FFF2-40B4-BE49-F238E27FC236}">
                <a16:creationId xmlns:a16="http://schemas.microsoft.com/office/drawing/2014/main" id="{31750D35-8E08-41D4-9D4A-4562804BEE26}"/>
              </a:ext>
            </a:extLst>
          </p:cNvPr>
          <p:cNvSpPr/>
          <p:nvPr/>
        </p:nvSpPr>
        <p:spPr>
          <a:xfrm>
            <a:off x="4131619" y="2121463"/>
            <a:ext cx="954507" cy="3690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899" b="1"/>
              <a:t>AQA </a:t>
            </a:r>
            <a:r>
              <a:rPr lang="en-GB" sz="899" b="1" dirty="0"/>
              <a:t>GCSE unit 6 Holidays</a:t>
            </a:r>
          </a:p>
        </p:txBody>
      </p:sp>
      <p:cxnSp>
        <p:nvCxnSpPr>
          <p:cNvPr id="250" name="Straight Connector 249">
            <a:extLst>
              <a:ext uri="{FF2B5EF4-FFF2-40B4-BE49-F238E27FC236}">
                <a16:creationId xmlns:a16="http://schemas.microsoft.com/office/drawing/2014/main" id="{EC642833-F2C5-4B08-9721-A4A7EB6AFBA4}"/>
              </a:ext>
            </a:extLst>
          </p:cNvPr>
          <p:cNvCxnSpPr>
            <a:cxnSpLocks/>
          </p:cNvCxnSpPr>
          <p:nvPr/>
        </p:nvCxnSpPr>
        <p:spPr>
          <a:xfrm>
            <a:off x="2874135" y="2415521"/>
            <a:ext cx="34837" cy="253150"/>
          </a:xfrm>
          <a:prstGeom prst="line">
            <a:avLst/>
          </a:prstGeom>
          <a:ln w="38100">
            <a:tailEnd type="oval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sp>
        <p:nvSpPr>
          <p:cNvPr id="251" name="Rectangle 250">
            <a:extLst>
              <a:ext uri="{FF2B5EF4-FFF2-40B4-BE49-F238E27FC236}">
                <a16:creationId xmlns:a16="http://schemas.microsoft.com/office/drawing/2014/main" id="{31750D35-8E08-41D4-9D4A-4562804BEE26}"/>
              </a:ext>
            </a:extLst>
          </p:cNvPr>
          <p:cNvSpPr/>
          <p:nvPr/>
        </p:nvSpPr>
        <p:spPr>
          <a:xfrm>
            <a:off x="5756790" y="1891413"/>
            <a:ext cx="954507" cy="5074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899" b="1" dirty="0"/>
              <a:t>AQA GCSE unit 7 The world around us</a:t>
            </a:r>
          </a:p>
        </p:txBody>
      </p:sp>
      <p:sp>
        <p:nvSpPr>
          <p:cNvPr id="17" name="AutoShape 28" descr="Philosophy Icon #414931 - Free Icons Library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0" name="AutoShape 36" descr="Cradle To Grave Icons - Download Free Vector Icons | Noun Project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99" y="56547"/>
            <a:ext cx="980910" cy="147445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92757" y="8344095"/>
            <a:ext cx="1152525" cy="109537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71793" y="9194394"/>
            <a:ext cx="488439" cy="63962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031838" y="9373803"/>
            <a:ext cx="939649" cy="46030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5706" y="8964765"/>
            <a:ext cx="714375" cy="35242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52637" y="7575389"/>
            <a:ext cx="513354" cy="611805"/>
          </a:xfrm>
          <a:prstGeom prst="rect">
            <a:avLst/>
          </a:prstGeom>
        </p:spPr>
      </p:pic>
      <p:sp>
        <p:nvSpPr>
          <p:cNvPr id="162" name="Rectangle 161">
            <a:extLst>
              <a:ext uri="{FF2B5EF4-FFF2-40B4-BE49-F238E27FC236}">
                <a16:creationId xmlns:a16="http://schemas.microsoft.com/office/drawing/2014/main" id="{31750D35-8E08-41D4-9D4A-4562804BEE26}"/>
              </a:ext>
            </a:extLst>
          </p:cNvPr>
          <p:cNvSpPr/>
          <p:nvPr/>
        </p:nvSpPr>
        <p:spPr>
          <a:xfrm>
            <a:off x="1826743" y="7000066"/>
            <a:ext cx="1742785" cy="23070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899" b="1" dirty="0"/>
              <a:t>Literary text – Henry </a:t>
            </a:r>
            <a:r>
              <a:rPr lang="en-GB" sz="899" b="1" dirty="0" err="1"/>
              <a:t>Huehnchen</a:t>
            </a:r>
            <a:endParaRPr lang="en-GB" sz="899" b="1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088155" y="7750544"/>
            <a:ext cx="685800" cy="447675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686038" y="6997765"/>
            <a:ext cx="819150" cy="533400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111610" y="5533395"/>
            <a:ext cx="647700" cy="619125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5094329" y="5422543"/>
            <a:ext cx="581025" cy="628650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394070" y="5793051"/>
            <a:ext cx="609600" cy="400050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393679" y="4295934"/>
            <a:ext cx="533400" cy="628650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3673762" y="4604000"/>
            <a:ext cx="695325" cy="419100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5785324" y="4218325"/>
            <a:ext cx="628650" cy="581025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6075726" y="3455281"/>
            <a:ext cx="676275" cy="638175"/>
          </a:xfrm>
          <a:prstGeom prst="rect">
            <a:avLst/>
          </a:prstGeom>
        </p:spPr>
      </p:pic>
      <p:sp>
        <p:nvSpPr>
          <p:cNvPr id="180" name="Rectangle 179">
            <a:extLst>
              <a:ext uri="{FF2B5EF4-FFF2-40B4-BE49-F238E27FC236}">
                <a16:creationId xmlns:a16="http://schemas.microsoft.com/office/drawing/2014/main" id="{31750D35-8E08-41D4-9D4A-4562804BEE26}"/>
              </a:ext>
            </a:extLst>
          </p:cNvPr>
          <p:cNvSpPr/>
          <p:nvPr/>
        </p:nvSpPr>
        <p:spPr>
          <a:xfrm>
            <a:off x="2421018" y="1974802"/>
            <a:ext cx="954507" cy="5074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899" b="1" dirty="0"/>
              <a:t>AQA GCSE Unit 5 House and home</a:t>
            </a:r>
          </a:p>
        </p:txBody>
      </p:sp>
      <p:cxnSp>
        <p:nvCxnSpPr>
          <p:cNvPr id="182" name="Straight Connector 181">
            <a:extLst>
              <a:ext uri="{FF2B5EF4-FFF2-40B4-BE49-F238E27FC236}">
                <a16:creationId xmlns:a16="http://schemas.microsoft.com/office/drawing/2014/main" id="{EC642833-F2C5-4B08-9721-A4A7EB6AFBA4}"/>
              </a:ext>
            </a:extLst>
          </p:cNvPr>
          <p:cNvCxnSpPr>
            <a:cxnSpLocks/>
          </p:cNvCxnSpPr>
          <p:nvPr/>
        </p:nvCxnSpPr>
        <p:spPr>
          <a:xfrm flipH="1">
            <a:off x="4607725" y="1158359"/>
            <a:ext cx="212270" cy="200128"/>
          </a:xfrm>
          <a:prstGeom prst="line">
            <a:avLst/>
          </a:prstGeom>
          <a:ln w="38100">
            <a:tailEnd type="oval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sp>
        <p:nvSpPr>
          <p:cNvPr id="184" name="Rectangle 183">
            <a:extLst>
              <a:ext uri="{FF2B5EF4-FFF2-40B4-BE49-F238E27FC236}">
                <a16:creationId xmlns:a16="http://schemas.microsoft.com/office/drawing/2014/main" id="{31750D35-8E08-41D4-9D4A-4562804BEE26}"/>
              </a:ext>
            </a:extLst>
          </p:cNvPr>
          <p:cNvSpPr/>
          <p:nvPr/>
        </p:nvSpPr>
        <p:spPr>
          <a:xfrm>
            <a:off x="4258482" y="735396"/>
            <a:ext cx="1519484" cy="3690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899" b="1" dirty="0"/>
              <a:t>AQA GCSE unit 8 Future plans and passions</a:t>
            </a:r>
          </a:p>
        </p:txBody>
      </p:sp>
      <p:cxnSp>
        <p:nvCxnSpPr>
          <p:cNvPr id="186" name="Straight Connector 185">
            <a:extLst>
              <a:ext uri="{FF2B5EF4-FFF2-40B4-BE49-F238E27FC236}">
                <a16:creationId xmlns:a16="http://schemas.microsoft.com/office/drawing/2014/main" id="{EC642833-F2C5-4B08-9721-A4A7EB6AFBA4}"/>
              </a:ext>
            </a:extLst>
          </p:cNvPr>
          <p:cNvCxnSpPr>
            <a:cxnSpLocks/>
          </p:cNvCxnSpPr>
          <p:nvPr/>
        </p:nvCxnSpPr>
        <p:spPr>
          <a:xfrm flipH="1">
            <a:off x="5508428" y="1564790"/>
            <a:ext cx="312124" cy="187646"/>
          </a:xfrm>
          <a:prstGeom prst="line">
            <a:avLst/>
          </a:prstGeom>
          <a:ln w="38100">
            <a:tailEnd type="oval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pic>
        <p:nvPicPr>
          <p:cNvPr id="39" name="Picture 38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5433943" y="224773"/>
            <a:ext cx="662986" cy="457776"/>
          </a:xfrm>
          <a:prstGeom prst="rect">
            <a:avLst/>
          </a:prstGeom>
        </p:spPr>
      </p:pic>
      <p:pic>
        <p:nvPicPr>
          <p:cNvPr id="40" name="Picture 39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978910" y="1349763"/>
            <a:ext cx="467239" cy="304935"/>
          </a:xfrm>
          <a:prstGeom prst="rect">
            <a:avLst/>
          </a:prstGeom>
        </p:spPr>
      </p:pic>
      <p:pic>
        <p:nvPicPr>
          <p:cNvPr id="41" name="Picture 40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6082958" y="2470480"/>
            <a:ext cx="636789" cy="383608"/>
          </a:xfrm>
          <a:prstGeom prst="rect">
            <a:avLst/>
          </a:prstGeom>
        </p:spPr>
      </p:pic>
      <p:pic>
        <p:nvPicPr>
          <p:cNvPr id="43" name="Picture 42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3771548" y="1833821"/>
            <a:ext cx="428625" cy="428625"/>
          </a:xfrm>
          <a:prstGeom prst="rect">
            <a:avLst/>
          </a:prstGeom>
        </p:spPr>
      </p:pic>
      <p:pic>
        <p:nvPicPr>
          <p:cNvPr id="45" name="Picture 44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3149156" y="6582117"/>
            <a:ext cx="337329" cy="436543"/>
          </a:xfrm>
          <a:prstGeom prst="rect">
            <a:avLst/>
          </a:prstGeom>
        </p:spPr>
      </p:pic>
      <p:sp>
        <p:nvSpPr>
          <p:cNvPr id="134" name="Rectangle 133">
            <a:extLst>
              <a:ext uri="{FF2B5EF4-FFF2-40B4-BE49-F238E27FC236}">
                <a16:creationId xmlns:a16="http://schemas.microsoft.com/office/drawing/2014/main" id="{31750D35-8E08-41D4-9D4A-4562804BEE26}"/>
              </a:ext>
            </a:extLst>
          </p:cNvPr>
          <p:cNvSpPr/>
          <p:nvPr/>
        </p:nvSpPr>
        <p:spPr>
          <a:xfrm>
            <a:off x="4200173" y="9212465"/>
            <a:ext cx="1035861" cy="23070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899" b="1" dirty="0"/>
              <a:t>A visit to the Zoo!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4905744" y="9384879"/>
            <a:ext cx="809213" cy="4780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890EBD2B-AE9F-571D-45C7-D1F414216E75}"/>
              </a:ext>
            </a:extLst>
          </p:cNvPr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2682772" y="5695234"/>
            <a:ext cx="640904" cy="353867"/>
          </a:xfrm>
          <a:prstGeom prst="rect">
            <a:avLst/>
          </a:prstGeom>
        </p:spPr>
      </p:pic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294110F5-3A39-D1AD-B4C3-106F7BC1E626}"/>
              </a:ext>
            </a:extLst>
          </p:cNvPr>
          <p:cNvCxnSpPr>
            <a:cxnSpLocks/>
          </p:cNvCxnSpPr>
          <p:nvPr/>
        </p:nvCxnSpPr>
        <p:spPr>
          <a:xfrm>
            <a:off x="2974304" y="6089239"/>
            <a:ext cx="0" cy="241871"/>
          </a:xfrm>
          <a:prstGeom prst="line">
            <a:avLst/>
          </a:prstGeom>
          <a:ln w="38100">
            <a:tailEnd type="oval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sp>
        <p:nvSpPr>
          <p:cNvPr id="13" name="Rectangle 12">
            <a:extLst>
              <a:ext uri="{FF2B5EF4-FFF2-40B4-BE49-F238E27FC236}">
                <a16:creationId xmlns:a16="http://schemas.microsoft.com/office/drawing/2014/main" id="{9290A546-E544-AF14-F18B-3AB14B69B5D2}"/>
              </a:ext>
            </a:extLst>
          </p:cNvPr>
          <p:cNvSpPr/>
          <p:nvPr/>
        </p:nvSpPr>
        <p:spPr>
          <a:xfrm>
            <a:off x="2010815" y="5424570"/>
            <a:ext cx="2061783" cy="23070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899" b="1" dirty="0"/>
              <a:t>Literary text – Herr Vogel und Frau Wal</a:t>
            </a: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9DF9C954-4CAE-1F25-D98B-F092FC5B69B9}"/>
              </a:ext>
            </a:extLst>
          </p:cNvPr>
          <p:cNvPicPr>
            <a:picLocks noChangeAspect="1"/>
          </p:cNvPicPr>
          <p:nvPr/>
        </p:nvPicPr>
        <p:blipFill>
          <a:blip r:embed="rId25"/>
          <a:stretch>
            <a:fillRect/>
          </a:stretch>
        </p:blipFill>
        <p:spPr>
          <a:xfrm>
            <a:off x="2137690" y="6524926"/>
            <a:ext cx="416612" cy="279043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8EE4D28A-D8C8-F1C1-F6DC-5B1291BBB004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62032" y="2065127"/>
            <a:ext cx="581025" cy="628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432104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3ae710b1-42e1-4a23-8778-9bf256b1880c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27E7B35942E7B41B0BB6BB854BB9890" ma:contentTypeVersion="15" ma:contentTypeDescription="Create a new document." ma:contentTypeScope="" ma:versionID="5c5f49cf3a3c443b621c8f85cb7e7535">
  <xsd:schema xmlns:xsd="http://www.w3.org/2001/XMLSchema" xmlns:xs="http://www.w3.org/2001/XMLSchema" xmlns:p="http://schemas.microsoft.com/office/2006/metadata/properties" xmlns:ns3="3ae710b1-42e1-4a23-8778-9bf256b1880c" xmlns:ns4="bcb174b3-1eae-4ffb-b454-fe3d9a5b4d12" targetNamespace="http://schemas.microsoft.com/office/2006/metadata/properties" ma:root="true" ma:fieldsID="edfc70e7b1ceb86fdfe497c0f5ac6af7" ns3:_="" ns4:_="">
    <xsd:import namespace="3ae710b1-42e1-4a23-8778-9bf256b1880c"/>
    <xsd:import namespace="bcb174b3-1eae-4ffb-b454-fe3d9a5b4d12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DateTaken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_activity" minOccurs="0"/>
                <xsd:element ref="ns3:MediaLengthInSeconds" minOccurs="0"/>
                <xsd:element ref="ns3:MediaServiceObjectDetectorVersions" minOccurs="0"/>
                <xsd:element ref="ns3:MediaServiceOCR" minOccurs="0"/>
                <xsd:element ref="ns3:MediaServiceSystemTags" minOccurs="0"/>
                <xsd:element ref="ns3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ae710b1-42e1-4a23-8778-9bf256b1880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_activity" ma:index="17" nillable="true" ma:displayName="_activity" ma:hidden="true" ma:internalName="_activity">
      <xsd:simpleType>
        <xsd:restriction base="dms:Note"/>
      </xsd:simpleType>
    </xsd:element>
    <xsd:element name="MediaLengthInSeconds" ma:index="18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bjectDetectorVersions" ma:index="19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OCR" ma:index="20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SystemTags" ma:index="21" nillable="true" ma:displayName="MediaServiceSystemTags" ma:hidden="true" ma:internalName="MediaServiceSystemTags" ma:readOnly="true">
      <xsd:simpleType>
        <xsd:restriction base="dms:Note"/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cb174b3-1eae-4ffb-b454-fe3d9a5b4d12" elementFormDefault="qualified">
    <xsd:import namespace="http://schemas.microsoft.com/office/2006/documentManagement/types"/>
    <xsd:import namespace="http://schemas.microsoft.com/office/infopath/2007/PartnerControls"/>
    <xsd:element name="SharedWithUsers" ma:index="11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2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3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4214ECCC-123F-4910-9D7C-A1BEDA7BEDAA}">
  <ds:schemaRefs>
    <ds:schemaRef ds:uri="http://purl.org/dc/elements/1.1/"/>
    <ds:schemaRef ds:uri="3ae710b1-42e1-4a23-8778-9bf256b1880c"/>
    <ds:schemaRef ds:uri="http://www.w3.org/XML/1998/namespace"/>
    <ds:schemaRef ds:uri="http://schemas.microsoft.com/office/2006/documentManagement/types"/>
    <ds:schemaRef ds:uri="http://purl.org/dc/dcmitype/"/>
    <ds:schemaRef ds:uri="bcb174b3-1eae-4ffb-b454-fe3d9a5b4d12"/>
    <ds:schemaRef ds:uri="http://schemas.microsoft.com/office/2006/metadata/properties"/>
    <ds:schemaRef ds:uri="http://purl.org/dc/terms/"/>
    <ds:schemaRef ds:uri="http://schemas.microsoft.com/office/infopath/2007/PartnerControls"/>
    <ds:schemaRef ds:uri="http://schemas.openxmlformats.org/package/2006/metadata/core-properties"/>
  </ds:schemaRefs>
</ds:datastoreItem>
</file>

<file path=customXml/itemProps2.xml><?xml version="1.0" encoding="utf-8"?>
<ds:datastoreItem xmlns:ds="http://schemas.openxmlformats.org/officeDocument/2006/customXml" ds:itemID="{D16F3A03-C555-4581-A052-4180282D21CC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FE7439FB-3798-4EDD-8599-02A4CFD100B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ae710b1-42e1-4a23-8778-9bf256b1880c"/>
    <ds:schemaRef ds:uri="bcb174b3-1eae-4ffb-b454-fe3d9a5b4d1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8415</TotalTime>
  <Words>195</Words>
  <Application>Microsoft Office PowerPoint</Application>
  <PresentationFormat>A4 Paper (210x297 mm)</PresentationFormat>
  <Paragraphs>55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PowerPoint Presentation</vt:lpstr>
    </vt:vector>
  </TitlesOfParts>
  <Company>St Mary's Catholic High School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 malloney</dc:creator>
  <cp:lastModifiedBy>Mrs G Livingstone - LBA Staff</cp:lastModifiedBy>
  <cp:revision>338</cp:revision>
  <cp:lastPrinted>2019-11-01T07:25:53Z</cp:lastPrinted>
  <dcterms:created xsi:type="dcterms:W3CDTF">2018-02-08T08:28:53Z</dcterms:created>
  <dcterms:modified xsi:type="dcterms:W3CDTF">2024-10-10T08:30:54Z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0x010100827E7B35942E7B41B0BB6BB854BB9890</vt:lpwstr>
  </property>
</Properties>
</file>