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6"/>
  </p:notesMasterIdLst>
  <p:sldIdLst>
    <p:sldId id="256" r:id="rId5"/>
  </p:sldIdLst>
  <p:sldSz cx="6858000" cy="9906000" type="A4"/>
  <p:notesSz cx="6808788" cy="9940925"/>
  <p:defaultTextStyle>
    <a:defPPr>
      <a:defRPr lang="en-US"/>
    </a:defPPr>
    <a:lvl1pPr marL="0" algn="l" defTabSz="670585" rtl="0" eaLnBrk="1" latinLnBrk="0" hangingPunct="1">
      <a:defRPr sz="1320" kern="1200">
        <a:solidFill>
          <a:schemeClr val="tx1"/>
        </a:solidFill>
        <a:latin typeface="+mn-lt"/>
        <a:ea typeface="+mn-ea"/>
        <a:cs typeface="+mn-cs"/>
      </a:defRPr>
    </a:lvl1pPr>
    <a:lvl2pPr marL="335292" algn="l" defTabSz="670585" rtl="0" eaLnBrk="1" latinLnBrk="0" hangingPunct="1">
      <a:defRPr sz="1320" kern="1200">
        <a:solidFill>
          <a:schemeClr val="tx1"/>
        </a:solidFill>
        <a:latin typeface="+mn-lt"/>
        <a:ea typeface="+mn-ea"/>
        <a:cs typeface="+mn-cs"/>
      </a:defRPr>
    </a:lvl2pPr>
    <a:lvl3pPr marL="670585" algn="l" defTabSz="670585" rtl="0" eaLnBrk="1" latinLnBrk="0" hangingPunct="1">
      <a:defRPr sz="1320" kern="1200">
        <a:solidFill>
          <a:schemeClr val="tx1"/>
        </a:solidFill>
        <a:latin typeface="+mn-lt"/>
        <a:ea typeface="+mn-ea"/>
        <a:cs typeface="+mn-cs"/>
      </a:defRPr>
    </a:lvl3pPr>
    <a:lvl4pPr marL="1005878" algn="l" defTabSz="670585" rtl="0" eaLnBrk="1" latinLnBrk="0" hangingPunct="1">
      <a:defRPr sz="1320" kern="1200">
        <a:solidFill>
          <a:schemeClr val="tx1"/>
        </a:solidFill>
        <a:latin typeface="+mn-lt"/>
        <a:ea typeface="+mn-ea"/>
        <a:cs typeface="+mn-cs"/>
      </a:defRPr>
    </a:lvl4pPr>
    <a:lvl5pPr marL="1341170" algn="l" defTabSz="670585" rtl="0" eaLnBrk="1" latinLnBrk="0" hangingPunct="1">
      <a:defRPr sz="1320" kern="1200">
        <a:solidFill>
          <a:schemeClr val="tx1"/>
        </a:solidFill>
        <a:latin typeface="+mn-lt"/>
        <a:ea typeface="+mn-ea"/>
        <a:cs typeface="+mn-cs"/>
      </a:defRPr>
    </a:lvl5pPr>
    <a:lvl6pPr marL="1676462" algn="l" defTabSz="670585" rtl="0" eaLnBrk="1" latinLnBrk="0" hangingPunct="1">
      <a:defRPr sz="1320" kern="1200">
        <a:solidFill>
          <a:schemeClr val="tx1"/>
        </a:solidFill>
        <a:latin typeface="+mn-lt"/>
        <a:ea typeface="+mn-ea"/>
        <a:cs typeface="+mn-cs"/>
      </a:defRPr>
    </a:lvl6pPr>
    <a:lvl7pPr marL="2011755" algn="l" defTabSz="670585" rtl="0" eaLnBrk="1" latinLnBrk="0" hangingPunct="1">
      <a:defRPr sz="1320" kern="1200">
        <a:solidFill>
          <a:schemeClr val="tx1"/>
        </a:solidFill>
        <a:latin typeface="+mn-lt"/>
        <a:ea typeface="+mn-ea"/>
        <a:cs typeface="+mn-cs"/>
      </a:defRPr>
    </a:lvl7pPr>
    <a:lvl8pPr marL="2347047" algn="l" defTabSz="670585" rtl="0" eaLnBrk="1" latinLnBrk="0" hangingPunct="1">
      <a:defRPr sz="1320" kern="1200">
        <a:solidFill>
          <a:schemeClr val="tx1"/>
        </a:solidFill>
        <a:latin typeface="+mn-lt"/>
        <a:ea typeface="+mn-ea"/>
        <a:cs typeface="+mn-cs"/>
      </a:defRPr>
    </a:lvl8pPr>
    <a:lvl9pPr marL="2682341" algn="l" defTabSz="670585" rtl="0" eaLnBrk="1" latinLnBrk="0" hangingPunct="1">
      <a:defRPr sz="13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9E8"/>
    <a:srgbClr val="FF00FF"/>
    <a:srgbClr val="000066"/>
    <a:srgbClr val="000082"/>
    <a:srgbClr val="FF9900"/>
    <a:srgbClr val="FE5E00"/>
    <a:srgbClr val="000074"/>
    <a:srgbClr val="000099"/>
    <a:srgbClr val="144856"/>
    <a:srgbClr val="175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269C80-B959-8E2D-5089-70626FC9B330}" v="10" dt="2024-06-28T08:27:49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65" autoAdjust="0"/>
    <p:restoredTop sz="95833" autoAdjust="0"/>
  </p:normalViewPr>
  <p:slideViewPr>
    <p:cSldViewPr snapToGrid="0">
      <p:cViewPr varScale="1">
        <p:scale>
          <a:sx n="73" d="100"/>
          <a:sy n="73" d="100"/>
        </p:scale>
        <p:origin x="19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G Livingstone - LBA Staff" userId="S::glivingstone@leesbrook.co.uk::b58303e7-d322-4434-91a0-004f704da21b" providerId="AD" clId="Web-{D0269C80-B959-8E2D-5089-70626FC9B330}"/>
    <pc:docChg chg="modSld">
      <pc:chgData name="Mrs G Livingstone - LBA Staff" userId="S::glivingstone@leesbrook.co.uk::b58303e7-d322-4434-91a0-004f704da21b" providerId="AD" clId="Web-{D0269C80-B959-8E2D-5089-70626FC9B330}" dt="2024-06-28T08:27:49.297" v="8" actId="1076"/>
      <pc:docMkLst>
        <pc:docMk/>
      </pc:docMkLst>
      <pc:sldChg chg="addSp modSp">
        <pc:chgData name="Mrs G Livingstone - LBA Staff" userId="S::glivingstone@leesbrook.co.uk::b58303e7-d322-4434-91a0-004f704da21b" providerId="AD" clId="Web-{D0269C80-B959-8E2D-5089-70626FC9B330}" dt="2024-06-28T08:27:49.297" v="8" actId="1076"/>
        <pc:sldMkLst>
          <pc:docMk/>
          <pc:sldMk cId="1074321042" sldId="256"/>
        </pc:sldMkLst>
        <pc:spChg chg="mod">
          <ac:chgData name="Mrs G Livingstone - LBA Staff" userId="S::glivingstone@leesbrook.co.uk::b58303e7-d322-4434-91a0-004f704da21b" providerId="AD" clId="Web-{D0269C80-B959-8E2D-5089-70626FC9B330}" dt="2024-06-28T08:27:36.766" v="5" actId="1076"/>
          <ac:spMkLst>
            <pc:docMk/>
            <pc:sldMk cId="1074321042" sldId="256"/>
            <ac:spMk id="146" creationId="{31750D35-8E08-41D4-9D4A-4562804BEE26}"/>
          </ac:spMkLst>
        </pc:spChg>
        <pc:spChg chg="mod">
          <ac:chgData name="Mrs G Livingstone - LBA Staff" userId="S::glivingstone@leesbrook.co.uk::b58303e7-d322-4434-91a0-004f704da21b" providerId="AD" clId="Web-{D0269C80-B959-8E2D-5089-70626FC9B330}" dt="2024-06-28T08:27:33.125" v="3" actId="1076"/>
          <ac:spMkLst>
            <pc:docMk/>
            <pc:sldMk cId="1074321042" sldId="256"/>
            <ac:spMk id="191" creationId="{31750D35-8E08-41D4-9D4A-4562804BEE26}"/>
          </ac:spMkLst>
        </pc:spChg>
        <pc:picChg chg="add mod">
          <ac:chgData name="Mrs G Livingstone - LBA Staff" userId="S::glivingstone@leesbrook.co.uk::b58303e7-d322-4434-91a0-004f704da21b" providerId="AD" clId="Web-{D0269C80-B959-8E2D-5089-70626FC9B330}" dt="2024-06-28T08:27:49.297" v="8" actId="1076"/>
          <ac:picMkLst>
            <pc:docMk/>
            <pc:sldMk cId="1074321042" sldId="256"/>
            <ac:picMk id="9" creationId="{FF7F474B-6408-239B-C748-6BD57BCF0110}"/>
          </ac:picMkLst>
        </pc:picChg>
        <pc:cxnChg chg="mod">
          <ac:chgData name="Mrs G Livingstone - LBA Staff" userId="S::glivingstone@leesbrook.co.uk::b58303e7-d322-4434-91a0-004f704da21b" providerId="AD" clId="Web-{D0269C80-B959-8E2D-5089-70626FC9B330}" dt="2024-06-28T08:27:34.531" v="4" actId="1076"/>
          <ac:cxnSpMkLst>
            <pc:docMk/>
            <pc:sldMk cId="1074321042" sldId="256"/>
            <ac:cxnSpMk id="247" creationId="{EC642833-F2C5-4B08-9721-A4A7EB6AFBA4}"/>
          </ac:cxnSpMkLst>
        </pc:cxnChg>
        <pc:cxnChg chg="mod">
          <ac:chgData name="Mrs G Livingstone - LBA Staff" userId="S::glivingstone@leesbrook.co.uk::b58303e7-d322-4434-91a0-004f704da21b" providerId="AD" clId="Web-{D0269C80-B959-8E2D-5089-70626FC9B330}" dt="2024-06-28T08:27:29.594" v="2" actId="14100"/>
          <ac:cxnSpMkLst>
            <pc:docMk/>
            <pc:sldMk cId="1074321042" sldId="256"/>
            <ac:cxnSpMk id="250" creationId="{EC642833-F2C5-4B08-9721-A4A7EB6AFBA4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4725" y="1243013"/>
            <a:ext cx="23193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664"/>
            <a:ext cx="5447666" cy="3914050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322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981" y="9443322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0225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1pPr>
    <a:lvl2pPr marL="285113" algn="l" defTabSz="570225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2pPr>
    <a:lvl3pPr marL="570225" algn="l" defTabSz="570225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3pPr>
    <a:lvl4pPr marL="855338" algn="l" defTabSz="570225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4pPr>
    <a:lvl5pPr marL="1140451" algn="l" defTabSz="570225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5pPr>
    <a:lvl6pPr marL="1425564" algn="l" defTabSz="570225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6pPr>
    <a:lvl7pPr marL="1710676" algn="l" defTabSz="570225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7pPr>
    <a:lvl8pPr marL="1995789" algn="l" defTabSz="570225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8pPr>
    <a:lvl9pPr marL="2280901" algn="l" defTabSz="570225" rtl="0" eaLnBrk="1" latinLnBrk="0" hangingPunct="1">
      <a:defRPr sz="7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44725" y="1243013"/>
            <a:ext cx="2319338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9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46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72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718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1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97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1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75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02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04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93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55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ectangle 182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4000866" y="2588212"/>
            <a:ext cx="1185149" cy="3440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3841384" y="7491911"/>
            <a:ext cx="1398022" cy="355291"/>
          </a:xfrm>
          <a:prstGeom prst="rect">
            <a:avLst/>
          </a:prstGeom>
          <a:solidFill>
            <a:srgbClr val="F589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1179884" y="7670268"/>
            <a:ext cx="1571187" cy="1226661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17071" y="8734908"/>
            <a:ext cx="3572253" cy="34295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 dirty="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4362697" y="6453109"/>
            <a:ext cx="1561525" cy="1226661"/>
          </a:xfrm>
          <a:prstGeom prst="blockArc">
            <a:avLst>
              <a:gd name="adj1" fmla="val 10800000"/>
              <a:gd name="adj2" fmla="val 139885"/>
              <a:gd name="adj3" fmla="val 28561"/>
            </a:avLst>
          </a:prstGeom>
          <a:solidFill>
            <a:srgbClr val="F589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12638" y="7499871"/>
            <a:ext cx="1757863" cy="3366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869530" y="6282930"/>
            <a:ext cx="3280382" cy="353250"/>
          </a:xfrm>
          <a:prstGeom prst="rect">
            <a:avLst/>
          </a:prstGeom>
          <a:solidFill>
            <a:srgbClr val="F589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1072097" y="5211656"/>
            <a:ext cx="1597388" cy="1251875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293917" y="3964209"/>
            <a:ext cx="1599152" cy="1284788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851972" y="5036019"/>
            <a:ext cx="3307667" cy="366156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886997" y="3830779"/>
            <a:ext cx="3272642" cy="3466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1108617" y="2771458"/>
            <a:ext cx="1586105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4346341" y="1557174"/>
            <a:ext cx="1535763" cy="1226661"/>
          </a:xfrm>
          <a:prstGeom prst="blockArc">
            <a:avLst>
              <a:gd name="adj1" fmla="val 10800000"/>
              <a:gd name="adj2" fmla="val 374333"/>
              <a:gd name="adj3" fmla="val 27808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868271" y="2597043"/>
            <a:ext cx="2163384" cy="3392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780680" y="3582240"/>
            <a:ext cx="682278" cy="73275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886583" y="3694242"/>
            <a:ext cx="472310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1399196" y="6030028"/>
            <a:ext cx="682278" cy="7327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1492439" y="6151398"/>
            <a:ext cx="472310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A716D0B4-6237-2645-A384-C1B927AF0552}"/>
              </a:ext>
            </a:extLst>
          </p:cNvPr>
          <p:cNvSpPr/>
          <p:nvPr/>
        </p:nvSpPr>
        <p:spPr>
          <a:xfrm>
            <a:off x="3396136" y="7264465"/>
            <a:ext cx="682278" cy="732756"/>
          </a:xfrm>
          <a:prstGeom prst="ellipse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7112001F-C49E-A041-A930-D9070852FCB6}"/>
              </a:ext>
            </a:extLst>
          </p:cNvPr>
          <p:cNvSpPr/>
          <p:nvPr/>
        </p:nvSpPr>
        <p:spPr>
          <a:xfrm>
            <a:off x="3505847" y="7374039"/>
            <a:ext cx="472310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704974" y="1396564"/>
            <a:ext cx="3382324" cy="3458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3AE9E14-E10F-B948-9B98-448B424F5230}"/>
              </a:ext>
            </a:extLst>
          </p:cNvPr>
          <p:cNvSpPr/>
          <p:nvPr/>
        </p:nvSpPr>
        <p:spPr>
          <a:xfrm>
            <a:off x="3568740" y="2366088"/>
            <a:ext cx="682278" cy="7327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4223162F-40D5-754F-8102-37C01098A339}"/>
              </a:ext>
            </a:extLst>
          </p:cNvPr>
          <p:cNvSpPr/>
          <p:nvPr/>
        </p:nvSpPr>
        <p:spPr>
          <a:xfrm>
            <a:off x="3647269" y="2503033"/>
            <a:ext cx="472310" cy="49670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257318" y="1350500"/>
            <a:ext cx="526978" cy="413286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 dirty="0"/>
          </a:p>
        </p:txBody>
      </p:sp>
      <p:sp>
        <p:nvSpPr>
          <p:cNvPr id="48" name="Triangle 47">
            <a:extLst>
              <a:ext uri="{FF2B5EF4-FFF2-40B4-BE49-F238E27FC236}">
                <a16:creationId xmlns:a16="http://schemas.microsoft.com/office/drawing/2014/main" id="{B201E9A5-DE62-6846-B785-23CB32968E1A}"/>
              </a:ext>
            </a:extLst>
          </p:cNvPr>
          <p:cNvSpPr/>
          <p:nvPr/>
        </p:nvSpPr>
        <p:spPr>
          <a:xfrm>
            <a:off x="2333647" y="782635"/>
            <a:ext cx="410789" cy="361079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CC80915-8218-2D48-9376-49B5BC160739}"/>
              </a:ext>
            </a:extLst>
          </p:cNvPr>
          <p:cNvSpPr/>
          <p:nvPr/>
        </p:nvSpPr>
        <p:spPr>
          <a:xfrm rot="16200000">
            <a:off x="2245631" y="1297355"/>
            <a:ext cx="593662" cy="2754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3511614" y="7419691"/>
            <a:ext cx="472309" cy="507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6" b="1" dirty="0"/>
              <a:t>8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3501121" y="7418938"/>
            <a:ext cx="472309" cy="19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4" b="1" dirty="0"/>
              <a:t>YEAR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1476171" y="6164576"/>
            <a:ext cx="472309" cy="19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4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1492439" y="6165738"/>
            <a:ext cx="472309" cy="507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6" b="1" dirty="0"/>
              <a:t>9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0EBA4B-8AEC-D046-B76B-ED0FD5A6C7DD}"/>
              </a:ext>
            </a:extLst>
          </p:cNvPr>
          <p:cNvSpPr txBox="1"/>
          <p:nvPr/>
        </p:nvSpPr>
        <p:spPr>
          <a:xfrm>
            <a:off x="4886583" y="3714950"/>
            <a:ext cx="472309" cy="19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4" b="1" dirty="0"/>
              <a:t>YEAR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900301" y="3750827"/>
            <a:ext cx="472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10</a:t>
            </a:r>
            <a:endParaRPr lang="en-US" sz="2696" b="1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872D16A-BBC9-2E43-BEA6-EDAFD0B01410}"/>
              </a:ext>
            </a:extLst>
          </p:cNvPr>
          <p:cNvSpPr txBox="1"/>
          <p:nvPr/>
        </p:nvSpPr>
        <p:spPr>
          <a:xfrm>
            <a:off x="3675881" y="2556682"/>
            <a:ext cx="472309" cy="19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4" b="1" dirty="0"/>
              <a:t>YEAR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4901885" y="8472829"/>
            <a:ext cx="682278" cy="73275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010463" y="8582936"/>
            <a:ext cx="472310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71" name="Triangle 70">
            <a:extLst>
              <a:ext uri="{FF2B5EF4-FFF2-40B4-BE49-F238E27FC236}">
                <a16:creationId xmlns:a16="http://schemas.microsoft.com/office/drawing/2014/main" id="{06B7D164-1858-4541-8C3A-54F75AAFB537}"/>
              </a:ext>
            </a:extLst>
          </p:cNvPr>
          <p:cNvSpPr/>
          <p:nvPr/>
        </p:nvSpPr>
        <p:spPr>
          <a:xfrm>
            <a:off x="1804173" y="795549"/>
            <a:ext cx="410789" cy="361079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9D66A49-1463-9D47-A58E-F5C50C17B380}"/>
              </a:ext>
            </a:extLst>
          </p:cNvPr>
          <p:cNvSpPr/>
          <p:nvPr/>
        </p:nvSpPr>
        <p:spPr>
          <a:xfrm rot="16200000">
            <a:off x="1767242" y="1253478"/>
            <a:ext cx="496159" cy="2915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1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5015360" y="8661377"/>
            <a:ext cx="472309" cy="507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6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033544" y="8648194"/>
            <a:ext cx="472309" cy="19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4" b="1" dirty="0"/>
              <a:t>YEAR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FFB81E5C-15C7-43B1-BE68-738F5F73B8ED}"/>
              </a:ext>
            </a:extLst>
          </p:cNvPr>
          <p:cNvSpPr txBox="1"/>
          <p:nvPr/>
        </p:nvSpPr>
        <p:spPr>
          <a:xfrm>
            <a:off x="3670501" y="2606026"/>
            <a:ext cx="472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11</a:t>
            </a:r>
          </a:p>
        </p:txBody>
      </p: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A20C7881-E26A-41F4-98E3-36B30483BF72}"/>
              </a:ext>
            </a:extLst>
          </p:cNvPr>
          <p:cNvCxnSpPr>
            <a:cxnSpLocks/>
          </p:cNvCxnSpPr>
          <p:nvPr/>
        </p:nvCxnSpPr>
        <p:spPr>
          <a:xfrm flipH="1">
            <a:off x="3208786" y="5038481"/>
            <a:ext cx="11042" cy="3678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2" name="Rectangle 481">
            <a:extLst>
              <a:ext uri="{FF2B5EF4-FFF2-40B4-BE49-F238E27FC236}">
                <a16:creationId xmlns:a16="http://schemas.microsoft.com/office/drawing/2014/main" id="{12D12102-4D4A-4960-8A42-8E697BD91902}"/>
              </a:ext>
            </a:extLst>
          </p:cNvPr>
          <p:cNvSpPr/>
          <p:nvPr/>
        </p:nvSpPr>
        <p:spPr>
          <a:xfrm>
            <a:off x="3050171" y="5112532"/>
            <a:ext cx="1593533" cy="2426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 sz="1348" b="1" dirty="0">
              <a:solidFill>
                <a:schemeClr val="bg1"/>
              </a:solidFill>
            </a:endParaRPr>
          </a:p>
        </p:txBody>
      </p:sp>
      <p:cxnSp>
        <p:nvCxnSpPr>
          <p:cNvPr id="495" name="Straight Connector 494">
            <a:extLst>
              <a:ext uri="{FF2B5EF4-FFF2-40B4-BE49-F238E27FC236}">
                <a16:creationId xmlns:a16="http://schemas.microsoft.com/office/drawing/2014/main" id="{B496BCEF-C1AA-4FD3-898A-2C19605D2C21}"/>
              </a:ext>
            </a:extLst>
          </p:cNvPr>
          <p:cNvCxnSpPr>
            <a:cxnSpLocks/>
          </p:cNvCxnSpPr>
          <p:nvPr/>
        </p:nvCxnSpPr>
        <p:spPr>
          <a:xfrm flipH="1">
            <a:off x="1236210" y="3240985"/>
            <a:ext cx="406929" cy="189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Straight Connector 496">
            <a:extLst>
              <a:ext uri="{FF2B5EF4-FFF2-40B4-BE49-F238E27FC236}">
                <a16:creationId xmlns:a16="http://schemas.microsoft.com/office/drawing/2014/main" id="{A76ED8C3-6E66-4899-ACAE-F69F4D925E20}"/>
              </a:ext>
            </a:extLst>
          </p:cNvPr>
          <p:cNvCxnSpPr>
            <a:cxnSpLocks/>
          </p:cNvCxnSpPr>
          <p:nvPr/>
        </p:nvCxnSpPr>
        <p:spPr>
          <a:xfrm flipH="1">
            <a:off x="2834933" y="3824303"/>
            <a:ext cx="11042" cy="3678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Connector 540">
            <a:extLst>
              <a:ext uri="{FF2B5EF4-FFF2-40B4-BE49-F238E27FC236}">
                <a16:creationId xmlns:a16="http://schemas.microsoft.com/office/drawing/2014/main" id="{EA593DA6-378E-43EC-B4C4-A64E231F304D}"/>
              </a:ext>
            </a:extLst>
          </p:cNvPr>
          <p:cNvCxnSpPr>
            <a:cxnSpLocks/>
          </p:cNvCxnSpPr>
          <p:nvPr/>
        </p:nvCxnSpPr>
        <p:spPr>
          <a:xfrm>
            <a:off x="5278362" y="2499288"/>
            <a:ext cx="239075" cy="22408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>
            <a:extLst>
              <a:ext uri="{FF2B5EF4-FFF2-40B4-BE49-F238E27FC236}">
                <a16:creationId xmlns:a16="http://schemas.microsoft.com/office/drawing/2014/main" id="{B8AAAA7F-C9BB-4942-B6B8-94F07503C796}"/>
              </a:ext>
            </a:extLst>
          </p:cNvPr>
          <p:cNvCxnSpPr>
            <a:cxnSpLocks/>
          </p:cNvCxnSpPr>
          <p:nvPr/>
        </p:nvCxnSpPr>
        <p:spPr>
          <a:xfrm flipH="1">
            <a:off x="4684143" y="1394485"/>
            <a:ext cx="11042" cy="3678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7" name="Rectangle 566">
            <a:extLst>
              <a:ext uri="{FF2B5EF4-FFF2-40B4-BE49-F238E27FC236}">
                <a16:creationId xmlns:a16="http://schemas.microsoft.com/office/drawing/2014/main" id="{56427ED7-CAA1-4C2D-89F3-1630CB674AD6}"/>
              </a:ext>
            </a:extLst>
          </p:cNvPr>
          <p:cNvSpPr/>
          <p:nvPr/>
        </p:nvSpPr>
        <p:spPr>
          <a:xfrm>
            <a:off x="2214281" y="1416351"/>
            <a:ext cx="2011094" cy="27536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GB" sz="1011" b="1" dirty="0">
                <a:solidFill>
                  <a:schemeClr val="tx1"/>
                </a:solidFill>
              </a:rPr>
              <a:t>Exam skills, revision</a:t>
            </a:r>
          </a:p>
          <a:p>
            <a:pPr algn="ctr"/>
            <a:r>
              <a:rPr lang="en-GB" sz="1011" b="1" dirty="0">
                <a:solidFill>
                  <a:schemeClr val="tx1"/>
                </a:solidFill>
              </a:rPr>
              <a:t> Booster sessions</a:t>
            </a:r>
          </a:p>
        </p:txBody>
      </p: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713CFB55-A0E0-4DCA-86DD-D371A1D1C1B2}"/>
              </a:ext>
            </a:extLst>
          </p:cNvPr>
          <p:cNvCxnSpPr>
            <a:cxnSpLocks/>
            <a:stCxn id="141" idx="1"/>
          </p:cNvCxnSpPr>
          <p:nvPr/>
        </p:nvCxnSpPr>
        <p:spPr>
          <a:xfrm flipH="1">
            <a:off x="5112649" y="5036019"/>
            <a:ext cx="46989" cy="3880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4B8FD99F-3CE2-4610-8879-BFD39F21DC99}"/>
              </a:ext>
            </a:extLst>
          </p:cNvPr>
          <p:cNvCxnSpPr>
            <a:cxnSpLocks/>
          </p:cNvCxnSpPr>
          <p:nvPr/>
        </p:nvCxnSpPr>
        <p:spPr>
          <a:xfrm>
            <a:off x="5409335" y="6948130"/>
            <a:ext cx="375989" cy="255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3048222" y="8232810"/>
            <a:ext cx="1439818" cy="2307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Phonics and introductions</a:t>
            </a:r>
          </a:p>
        </p:txBody>
      </p: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F67AA639-8064-404A-AAA3-179AF8A6B09F}"/>
              </a:ext>
            </a:extLst>
          </p:cNvPr>
          <p:cNvCxnSpPr>
            <a:cxnSpLocks/>
          </p:cNvCxnSpPr>
          <p:nvPr/>
        </p:nvCxnSpPr>
        <p:spPr>
          <a:xfrm>
            <a:off x="3258504" y="8706748"/>
            <a:ext cx="1" cy="3335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03656BBF-CC66-4BF0-B619-1F2415E1D738}"/>
              </a:ext>
            </a:extLst>
          </p:cNvPr>
          <p:cNvCxnSpPr>
            <a:cxnSpLocks/>
          </p:cNvCxnSpPr>
          <p:nvPr/>
        </p:nvCxnSpPr>
        <p:spPr>
          <a:xfrm flipH="1">
            <a:off x="1332806" y="8240768"/>
            <a:ext cx="364505" cy="6851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7BB0043B-068E-4DEC-8922-C4ED2ACCEB64}"/>
              </a:ext>
            </a:extLst>
          </p:cNvPr>
          <p:cNvCxnSpPr>
            <a:cxnSpLocks/>
          </p:cNvCxnSpPr>
          <p:nvPr/>
        </p:nvCxnSpPr>
        <p:spPr>
          <a:xfrm>
            <a:off x="3619006" y="6280021"/>
            <a:ext cx="1" cy="33286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H="1">
            <a:off x="3723483" y="8548146"/>
            <a:ext cx="2041" cy="161857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3379807" y="8290771"/>
            <a:ext cx="184731" cy="2307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899" b="1" dirty="0"/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V="1">
            <a:off x="1984532" y="8969161"/>
            <a:ext cx="0" cy="270141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1520807" y="9358203"/>
            <a:ext cx="841897" cy="2307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Life at school 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2084524" y="7066014"/>
            <a:ext cx="1085554" cy="3690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Literary text</a:t>
            </a:r>
          </a:p>
          <a:p>
            <a:r>
              <a:rPr lang="en-GB" sz="899" b="1" dirty="0"/>
              <a:t>”Anansi et </a:t>
            </a:r>
            <a:r>
              <a:rPr lang="en-GB" sz="899" b="1" dirty="0" err="1"/>
              <a:t>Tortue</a:t>
            </a:r>
            <a:r>
              <a:rPr lang="en-GB" sz="899" b="1" dirty="0"/>
              <a:t>”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H="1">
            <a:off x="2493123" y="7421492"/>
            <a:ext cx="2041" cy="161857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H="1">
            <a:off x="4305886" y="7421492"/>
            <a:ext cx="2041" cy="161857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H="1" flipV="1">
            <a:off x="5580311" y="7205434"/>
            <a:ext cx="251982" cy="137102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4038717" y="7043817"/>
            <a:ext cx="679994" cy="2307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Family life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5876858" y="7033761"/>
            <a:ext cx="580608" cy="2307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In town 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4951328" y="6177462"/>
            <a:ext cx="0" cy="241871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48" name="Rectangle 147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5063983" y="5846577"/>
            <a:ext cx="598241" cy="2307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Holidays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2608709" y="6671196"/>
            <a:ext cx="1382110" cy="3690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Literary text – </a:t>
            </a:r>
          </a:p>
          <a:p>
            <a:r>
              <a:rPr lang="en-GB" sz="899" b="1" dirty="0"/>
              <a:t>Poem by Jacques </a:t>
            </a:r>
            <a:r>
              <a:rPr lang="en-GB" sz="899" b="1" dirty="0" err="1"/>
              <a:t>Prévert</a:t>
            </a:r>
            <a:endParaRPr lang="en-GB" sz="899" b="1" dirty="0"/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V="1">
            <a:off x="3129061" y="6486228"/>
            <a:ext cx="8386" cy="244479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2647500" y="6134286"/>
            <a:ext cx="0" cy="241871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1690144" y="4331862"/>
            <a:ext cx="1226618" cy="2307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Hobbies and </a:t>
            </a:r>
            <a:r>
              <a:rPr lang="en-GB" sz="899" b="1" dirty="0" err="1"/>
              <a:t>freetime</a:t>
            </a:r>
            <a:endParaRPr lang="en-GB" sz="899" b="1" dirty="0"/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1050683" y="5692284"/>
            <a:ext cx="330053" cy="100767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2791569" y="4884309"/>
            <a:ext cx="0" cy="241871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59" name="Rectangle 158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3260997" y="4426913"/>
            <a:ext cx="1755609" cy="3690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899" b="1" dirty="0"/>
          </a:p>
          <a:p>
            <a:r>
              <a:rPr lang="en-GB" sz="899" b="1" dirty="0"/>
              <a:t>Future plans and world of work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240441" y="5312591"/>
            <a:ext cx="1180131" cy="2307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The world around us</a:t>
            </a:r>
          </a:p>
        </p:txBody>
      </p: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4536669" y="4768199"/>
            <a:ext cx="0" cy="241871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0" name="Rectangle 169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5492555" y="4994276"/>
            <a:ext cx="771365" cy="3690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899" b="1" dirty="0"/>
          </a:p>
          <a:p>
            <a:r>
              <a:rPr lang="en-GB" sz="899" b="1" dirty="0"/>
              <a:t>Literary text</a:t>
            </a:r>
          </a:p>
        </p:txBody>
      </p: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  <a:stCxn id="170" idx="1"/>
          </p:cNvCxnSpPr>
          <p:nvPr/>
        </p:nvCxnSpPr>
        <p:spPr>
          <a:xfrm flipH="1" flipV="1">
            <a:off x="5373341" y="4982834"/>
            <a:ext cx="119214" cy="195980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5650752" y="3621392"/>
            <a:ext cx="954507" cy="645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AQA GCSE unit 1 Family  and relationships </a:t>
            </a:r>
          </a:p>
          <a:p>
            <a:endParaRPr lang="en-GB" sz="899" b="1" dirty="0"/>
          </a:p>
        </p:txBody>
      </p: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3793477" y="3632511"/>
            <a:ext cx="436" cy="227996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3406170" y="3245928"/>
            <a:ext cx="954507" cy="3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AQA GCSE unit 2. </a:t>
            </a:r>
            <a:r>
              <a:rPr lang="en-GB" sz="899" b="1" dirty="0" err="1"/>
              <a:t>Freetime</a:t>
            </a:r>
            <a:endParaRPr lang="en-GB" sz="899" b="1" dirty="0"/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H="1">
            <a:off x="2068395" y="3507776"/>
            <a:ext cx="1859" cy="322639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91" name="Rectangle 190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297270" y="3549665"/>
            <a:ext cx="954507" cy="3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MOCK </a:t>
            </a:r>
          </a:p>
          <a:p>
            <a:r>
              <a:rPr lang="en-GB" sz="899" b="1" dirty="0"/>
              <a:t>EXAMS #1 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4795242" y="2793738"/>
            <a:ext cx="954507" cy="3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MOCK </a:t>
            </a:r>
          </a:p>
          <a:p>
            <a:r>
              <a:rPr lang="en-GB" sz="899" b="1" dirty="0"/>
              <a:t>EXAMS 2 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4881271" y="1433931"/>
            <a:ext cx="954507" cy="3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MOCK </a:t>
            </a:r>
          </a:p>
          <a:p>
            <a:r>
              <a:rPr lang="en-GB" sz="899" b="1" dirty="0"/>
              <a:t>EXAMS 3 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4342742" y="2060321"/>
            <a:ext cx="954507" cy="230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899" b="1" dirty="0"/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4949073" y="2318328"/>
            <a:ext cx="34837" cy="253150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  <a:stCxn id="251" idx="1"/>
          </p:cNvCxnSpPr>
          <p:nvPr/>
        </p:nvCxnSpPr>
        <p:spPr>
          <a:xfrm flipH="1" flipV="1">
            <a:off x="5661345" y="2350583"/>
            <a:ext cx="198408" cy="63629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00" name="Rectangle 199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2368721" y="655704"/>
            <a:ext cx="954507" cy="230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Further study </a:t>
            </a: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1551342" y="663798"/>
            <a:ext cx="954507" cy="3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A Level French</a:t>
            </a:r>
          </a:p>
          <a:p>
            <a:endParaRPr lang="en-GB" sz="899" b="1" dirty="0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1033983" y="154617"/>
            <a:ext cx="954507" cy="3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Move onwards </a:t>
            </a:r>
          </a:p>
          <a:p>
            <a:r>
              <a:rPr lang="en-GB" sz="899" b="1" dirty="0"/>
              <a:t>to great things! </a:t>
            </a: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1874470" y="1412844"/>
            <a:ext cx="1385581" cy="3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3 X GCSE </a:t>
            </a:r>
          </a:p>
          <a:p>
            <a:r>
              <a:rPr lang="en-GB" sz="899" b="1" dirty="0"/>
              <a:t>EXAMS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A368CB-FA59-4842-8168-B2508742FF65}"/>
              </a:ext>
            </a:extLst>
          </p:cNvPr>
          <p:cNvSpPr txBox="1"/>
          <p:nvPr/>
        </p:nvSpPr>
        <p:spPr>
          <a:xfrm>
            <a:off x="1620717" y="144673"/>
            <a:ext cx="3685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/>
              <a:t>French</a:t>
            </a: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294860" y="7184987"/>
            <a:ext cx="1258678" cy="2307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Free time and hobbies</a:t>
            </a:r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1311595" y="7728484"/>
            <a:ext cx="217954" cy="128871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42" name="Rectangle 241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2166364" y="5857499"/>
            <a:ext cx="1452642" cy="2307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Festivals and celebrations </a:t>
            </a:r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1289857" y="2755846"/>
            <a:ext cx="247696" cy="80789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49" name="Rectangle 248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4225375" y="1936755"/>
            <a:ext cx="954507" cy="3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AQA GCSE </a:t>
            </a:r>
            <a:r>
              <a:rPr lang="en-GB" sz="899" b="1"/>
              <a:t>Our planet </a:t>
            </a:r>
            <a:endParaRPr lang="en-GB" sz="899" b="1" dirty="0"/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V="1">
            <a:off x="1132222" y="3590935"/>
            <a:ext cx="346563" cy="149850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51" name="Rectangle 250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5859753" y="2160488"/>
            <a:ext cx="954507" cy="507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AQA GCSE unit 7 The world and I!</a:t>
            </a:r>
          </a:p>
        </p:txBody>
      </p:sp>
      <p:sp>
        <p:nvSpPr>
          <p:cNvPr id="17" name="AutoShape 28" descr="Philosophy Icon #414931 - Free Icons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AutoShape 36" descr="Cradle To Grave Icons - Download Free Vector Icons | Noun Projec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9" y="56547"/>
            <a:ext cx="980910" cy="147445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7244" y="8584872"/>
            <a:ext cx="1181100" cy="476250"/>
          </a:xfrm>
          <a:prstGeom prst="rect">
            <a:avLst/>
          </a:prstGeom>
        </p:spPr>
      </p:pic>
      <p:sp>
        <p:nvSpPr>
          <p:cNvPr id="157" name="Rectangle 156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4231419" y="9288402"/>
            <a:ext cx="1269899" cy="2307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99" b="1" dirty="0"/>
              <a:t>A visit to “Café Citron”</a:t>
            </a:r>
          </a:p>
        </p:txBody>
      </p: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V="1">
            <a:off x="4703522" y="8988880"/>
            <a:ext cx="0" cy="270141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5799" y="8033426"/>
            <a:ext cx="533400" cy="419100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3066" y="8875609"/>
            <a:ext cx="513354" cy="611805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0799" y="7583349"/>
            <a:ext cx="714375" cy="352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80149" y="6794111"/>
            <a:ext cx="678306" cy="435820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75585" y="6771820"/>
            <a:ext cx="623615" cy="305487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78992" y="7415739"/>
            <a:ext cx="685800" cy="447675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61848" y="5881175"/>
            <a:ext cx="819150" cy="533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12287" y="5409772"/>
            <a:ext cx="561928" cy="4556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04198" y="4635882"/>
            <a:ext cx="668326" cy="528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23066" y="5223503"/>
            <a:ext cx="691973" cy="594854"/>
          </a:xfrm>
          <a:prstGeom prst="rect">
            <a:avLst/>
          </a:prstGeom>
        </p:spPr>
      </p:pic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H="1">
            <a:off x="5587088" y="4302662"/>
            <a:ext cx="198236" cy="160146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1814597" y="3094712"/>
            <a:ext cx="954507" cy="3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AQA GCSE unit 3 Life at school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331130" y="2354998"/>
            <a:ext cx="954507" cy="645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AQA GCSE unit 4 Healthy lifestyles</a:t>
            </a:r>
          </a:p>
          <a:p>
            <a:endParaRPr lang="en-GB" sz="899" b="1" dirty="0"/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  <a:stCxn id="194" idx="3"/>
          </p:cNvCxnSpPr>
          <p:nvPr/>
        </p:nvCxnSpPr>
        <p:spPr>
          <a:xfrm flipH="1">
            <a:off x="5620900" y="1618469"/>
            <a:ext cx="214878" cy="114936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52" name="Rectangle 151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5865103" y="1171210"/>
            <a:ext cx="954507" cy="507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AQA GCSE unit 8 plans for the future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4009019" y="926781"/>
            <a:ext cx="954507" cy="3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GCSE speaking exam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4292030" y="1318360"/>
            <a:ext cx="10400" cy="193883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pic>
        <p:nvPicPr>
          <p:cNvPr id="166" name="Picture 16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32948" y="681165"/>
            <a:ext cx="662986" cy="457776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901030" y="2723798"/>
            <a:ext cx="636789" cy="383608"/>
          </a:xfrm>
          <a:prstGeom prst="rect">
            <a:avLst/>
          </a:prstGeom>
        </p:spPr>
      </p:pic>
      <p:pic>
        <p:nvPicPr>
          <p:cNvPr id="169" name="Picture 16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717029" y="2152008"/>
            <a:ext cx="428625" cy="428625"/>
          </a:xfrm>
          <a:prstGeom prst="rect">
            <a:avLst/>
          </a:prstGeom>
        </p:spPr>
      </p:pic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3303862" y="2334051"/>
            <a:ext cx="4690" cy="287021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1750D35-8E08-41D4-9D4A-4562804BEE26}"/>
              </a:ext>
            </a:extLst>
          </p:cNvPr>
          <p:cNvSpPr/>
          <p:nvPr/>
        </p:nvSpPr>
        <p:spPr>
          <a:xfrm>
            <a:off x="3109621" y="1860074"/>
            <a:ext cx="954507" cy="3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99" b="1" dirty="0"/>
              <a:t>AQA GCSE unit 5 Holidays</a:t>
            </a:r>
          </a:p>
        </p:txBody>
      </p:sp>
      <p:pic>
        <p:nvPicPr>
          <p:cNvPr id="9" name="Picture 8" descr="A cartoon of a child&#10;&#10;Description automatically generated">
            <a:extLst>
              <a:ext uri="{FF2B5EF4-FFF2-40B4-BE49-F238E27FC236}">
                <a16:creationId xmlns:a16="http://schemas.microsoft.com/office/drawing/2014/main" id="{FF7F474B-6408-239B-C748-6BD57BCF011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07507" y="1875463"/>
            <a:ext cx="553391" cy="5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ae710b1-42e1-4a23-8778-9bf256b1880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7E7B35942E7B41B0BB6BB854BB9890" ma:contentTypeVersion="15" ma:contentTypeDescription="Create a new document." ma:contentTypeScope="" ma:versionID="5c5f49cf3a3c443b621c8f85cb7e7535">
  <xsd:schema xmlns:xsd="http://www.w3.org/2001/XMLSchema" xmlns:xs="http://www.w3.org/2001/XMLSchema" xmlns:p="http://schemas.microsoft.com/office/2006/metadata/properties" xmlns:ns3="3ae710b1-42e1-4a23-8778-9bf256b1880c" xmlns:ns4="bcb174b3-1eae-4ffb-b454-fe3d9a5b4d12" targetNamespace="http://schemas.microsoft.com/office/2006/metadata/properties" ma:root="true" ma:fieldsID="edfc70e7b1ceb86fdfe497c0f5ac6af7" ns3:_="" ns4:_="">
    <xsd:import namespace="3ae710b1-42e1-4a23-8778-9bf256b1880c"/>
    <xsd:import namespace="bcb174b3-1eae-4ffb-b454-fe3d9a5b4d1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LengthInSeconds" minOccurs="0"/>
                <xsd:element ref="ns3:MediaServiceObjectDetectorVersions" minOccurs="0"/>
                <xsd:element ref="ns3:MediaServiceOCR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710b1-42e1-4a23-8778-9bf256b188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174b3-1eae-4ffb-b454-fe3d9a5b4d1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A5E95-3BD6-48F8-994A-3F0591AB70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53EFEC-2BA1-4A77-8338-7489E0D01A1C}">
  <ds:schemaRefs>
    <ds:schemaRef ds:uri="http://www.w3.org/XML/1998/namespace"/>
    <ds:schemaRef ds:uri="http://purl.org/dc/terms/"/>
    <ds:schemaRef ds:uri="http://schemas.openxmlformats.org/package/2006/metadata/core-properties"/>
    <ds:schemaRef ds:uri="bcb174b3-1eae-4ffb-b454-fe3d9a5b4d12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3ae710b1-42e1-4a23-8778-9bf256b1880c"/>
  </ds:schemaRefs>
</ds:datastoreItem>
</file>

<file path=customXml/itemProps3.xml><?xml version="1.0" encoding="utf-8"?>
<ds:datastoreItem xmlns:ds="http://schemas.openxmlformats.org/officeDocument/2006/customXml" ds:itemID="{AD0B7B20-FCCB-45CC-8906-21F1CCE95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e710b1-42e1-4a23-8778-9bf256b1880c"/>
    <ds:schemaRef ds:uri="bcb174b3-1eae-4ffb-b454-fe3d9a5b4d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8481</TotalTime>
  <Words>153</Words>
  <Application>Microsoft Office PowerPoint</Application>
  <PresentationFormat>A4 Paper (210x297 mm)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malloney</dc:creator>
  <cp:lastModifiedBy>Mrs G Livingstone - LBA Staff</cp:lastModifiedBy>
  <cp:revision>352</cp:revision>
  <cp:lastPrinted>2019-11-01T07:25:53Z</cp:lastPrinted>
  <dcterms:created xsi:type="dcterms:W3CDTF">2018-02-08T08:28:53Z</dcterms:created>
  <dcterms:modified xsi:type="dcterms:W3CDTF">2024-10-10T08:37:26Z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0x010100827E7B35942E7B41B0BB6BB854BB9890</vt:lpwstr>
  </property>
</Properties>
</file>