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6"/>
  </p:notesMasterIdLst>
  <p:sldIdLst>
    <p:sldId id="256" r:id="rId5"/>
  </p:sldIdLst>
  <p:sldSz cx="6858000" cy="9906000" type="A4"/>
  <p:notesSz cx="6808788" cy="9940925"/>
  <p:defaultTextStyle>
    <a:defPPr>
      <a:defRPr lang="en-US"/>
    </a:defPPr>
    <a:lvl1pPr marL="0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1pPr>
    <a:lvl2pPr marL="335292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2pPr>
    <a:lvl3pPr marL="670585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3pPr>
    <a:lvl4pPr marL="1005878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4pPr>
    <a:lvl5pPr marL="1341170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5pPr>
    <a:lvl6pPr marL="1676462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6pPr>
    <a:lvl7pPr marL="2011755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7pPr>
    <a:lvl8pPr marL="2347047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8pPr>
    <a:lvl9pPr marL="2682341" algn="l" defTabSz="670585" rtl="0" eaLnBrk="1" latinLnBrk="0" hangingPunct="1">
      <a:defRPr sz="13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9E8"/>
    <a:srgbClr val="FF00FF"/>
    <a:srgbClr val="000066"/>
    <a:srgbClr val="000082"/>
    <a:srgbClr val="FF9900"/>
    <a:srgbClr val="FE5E00"/>
    <a:srgbClr val="000074"/>
    <a:srgbClr val="000099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69C80-B959-8E2D-5089-70626FC9B330}" v="10" dt="2024-06-28T08:27:49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5" autoAdjust="0"/>
    <p:restoredTop sz="95833" autoAdjust="0"/>
  </p:normalViewPr>
  <p:slideViewPr>
    <p:cSldViewPr snapToGrid="0">
      <p:cViewPr varScale="1">
        <p:scale>
          <a:sx n="73" d="100"/>
          <a:sy n="73" d="100"/>
        </p:scale>
        <p:origin x="19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G Livingstone - LBA Staff" userId="S::glivingstone@leesbrook.co.uk::b58303e7-d322-4434-91a0-004f704da21b" providerId="AD" clId="Web-{D0269C80-B959-8E2D-5089-70626FC9B330}"/>
    <pc:docChg chg="modSld">
      <pc:chgData name="Mrs G Livingstone - LBA Staff" userId="S::glivingstone@leesbrook.co.uk::b58303e7-d322-4434-91a0-004f704da21b" providerId="AD" clId="Web-{D0269C80-B959-8E2D-5089-70626FC9B330}" dt="2024-06-28T08:27:49.297" v="8" actId="1076"/>
      <pc:docMkLst>
        <pc:docMk/>
      </pc:docMkLst>
      <pc:sldChg chg="addSp modSp">
        <pc:chgData name="Mrs G Livingstone - LBA Staff" userId="S::glivingstone@leesbrook.co.uk::b58303e7-d322-4434-91a0-004f704da21b" providerId="AD" clId="Web-{D0269C80-B959-8E2D-5089-70626FC9B330}" dt="2024-06-28T08:27:49.297" v="8" actId="1076"/>
        <pc:sldMkLst>
          <pc:docMk/>
          <pc:sldMk cId="1074321042" sldId="256"/>
        </pc:sldMkLst>
        <pc:spChg chg="mod">
          <ac:chgData name="Mrs G Livingstone - LBA Staff" userId="S::glivingstone@leesbrook.co.uk::b58303e7-d322-4434-91a0-004f704da21b" providerId="AD" clId="Web-{D0269C80-B959-8E2D-5089-70626FC9B330}" dt="2024-06-28T08:27:36.766" v="5" actId="1076"/>
          <ac:spMkLst>
            <pc:docMk/>
            <pc:sldMk cId="1074321042" sldId="256"/>
            <ac:spMk id="146" creationId="{31750D35-8E08-41D4-9D4A-4562804BEE26}"/>
          </ac:spMkLst>
        </pc:spChg>
        <pc:spChg chg="mod">
          <ac:chgData name="Mrs G Livingstone - LBA Staff" userId="S::glivingstone@leesbrook.co.uk::b58303e7-d322-4434-91a0-004f704da21b" providerId="AD" clId="Web-{D0269C80-B959-8E2D-5089-70626FC9B330}" dt="2024-06-28T08:27:33.125" v="3" actId="1076"/>
          <ac:spMkLst>
            <pc:docMk/>
            <pc:sldMk cId="1074321042" sldId="256"/>
            <ac:spMk id="191" creationId="{31750D35-8E08-41D4-9D4A-4562804BEE26}"/>
          </ac:spMkLst>
        </pc:spChg>
        <pc:picChg chg="add mod">
          <ac:chgData name="Mrs G Livingstone - LBA Staff" userId="S::glivingstone@leesbrook.co.uk::b58303e7-d322-4434-91a0-004f704da21b" providerId="AD" clId="Web-{D0269C80-B959-8E2D-5089-70626FC9B330}" dt="2024-06-28T08:27:49.297" v="8" actId="1076"/>
          <ac:picMkLst>
            <pc:docMk/>
            <pc:sldMk cId="1074321042" sldId="256"/>
            <ac:picMk id="9" creationId="{FF7F474B-6408-239B-C748-6BD57BCF0110}"/>
          </ac:picMkLst>
        </pc:picChg>
        <pc:cxnChg chg="mod">
          <ac:chgData name="Mrs G Livingstone - LBA Staff" userId="S::glivingstone@leesbrook.co.uk::b58303e7-d322-4434-91a0-004f704da21b" providerId="AD" clId="Web-{D0269C80-B959-8E2D-5089-70626FC9B330}" dt="2024-06-28T08:27:34.531" v="4" actId="1076"/>
          <ac:cxnSpMkLst>
            <pc:docMk/>
            <pc:sldMk cId="1074321042" sldId="256"/>
            <ac:cxnSpMk id="247" creationId="{EC642833-F2C5-4B08-9721-A4A7EB6AFBA4}"/>
          </ac:cxnSpMkLst>
        </pc:cxnChg>
        <pc:cxnChg chg="mod">
          <ac:chgData name="Mrs G Livingstone - LBA Staff" userId="S::glivingstone@leesbrook.co.uk::b58303e7-d322-4434-91a0-004f704da21b" providerId="AD" clId="Web-{D0269C80-B959-8E2D-5089-70626FC9B330}" dt="2024-06-28T08:27:29.594" v="2" actId="14100"/>
          <ac:cxnSpMkLst>
            <pc:docMk/>
            <pc:sldMk cId="1074321042" sldId="256"/>
            <ac:cxnSpMk id="250" creationId="{EC642833-F2C5-4B08-9721-A4A7EB6AFBA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3013"/>
            <a:ext cx="23193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664"/>
            <a:ext cx="5447666" cy="391405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3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25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38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51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64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76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89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901" algn="l" defTabSz="570225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44725" y="1243013"/>
            <a:ext cx="2319338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4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2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97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1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2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04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10/10/2024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55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000866" y="2588212"/>
            <a:ext cx="1185149" cy="3440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3841384" y="7491911"/>
            <a:ext cx="1398022" cy="355291"/>
          </a:xfrm>
          <a:prstGeom prst="rect">
            <a:avLst/>
          </a:prstGeom>
          <a:solidFill>
            <a:srgbClr val="F58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179884" y="7670268"/>
            <a:ext cx="1571187" cy="1226661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17071" y="8734908"/>
            <a:ext cx="3572253" cy="3429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362697" y="6453109"/>
            <a:ext cx="1561525" cy="1226661"/>
          </a:xfrm>
          <a:prstGeom prst="blockArc">
            <a:avLst>
              <a:gd name="adj1" fmla="val 10800000"/>
              <a:gd name="adj2" fmla="val 139885"/>
              <a:gd name="adj3" fmla="val 28561"/>
            </a:avLst>
          </a:prstGeom>
          <a:solidFill>
            <a:srgbClr val="F58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12638" y="7499871"/>
            <a:ext cx="1757863" cy="3366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869530" y="6282930"/>
            <a:ext cx="3280382" cy="353250"/>
          </a:xfrm>
          <a:prstGeom prst="rect">
            <a:avLst/>
          </a:prstGeom>
          <a:solidFill>
            <a:srgbClr val="F589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1072097" y="5211656"/>
            <a:ext cx="1597388" cy="125187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293917" y="3964209"/>
            <a:ext cx="1599152" cy="1284788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51972" y="5036019"/>
            <a:ext cx="3307667" cy="366156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886997" y="3830779"/>
            <a:ext cx="3272642" cy="3466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1108617" y="2771458"/>
            <a:ext cx="1586105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346341" y="1557174"/>
            <a:ext cx="1535763" cy="1226661"/>
          </a:xfrm>
          <a:prstGeom prst="blockArc">
            <a:avLst>
              <a:gd name="adj1" fmla="val 10800000"/>
              <a:gd name="adj2" fmla="val 374333"/>
              <a:gd name="adj3" fmla="val 2780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868271" y="2597043"/>
            <a:ext cx="2163384" cy="3392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4780680" y="3582240"/>
            <a:ext cx="682278" cy="73275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886583" y="3694242"/>
            <a:ext cx="472310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399196" y="6030028"/>
            <a:ext cx="682278" cy="73275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1492439" y="6151398"/>
            <a:ext cx="472310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3396136" y="7264465"/>
            <a:ext cx="682278" cy="732756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3505847" y="7374039"/>
            <a:ext cx="472310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04974" y="1396564"/>
            <a:ext cx="3382324" cy="3458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3568740" y="2366088"/>
            <a:ext cx="682278" cy="7327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3647269" y="2503033"/>
            <a:ext cx="472310" cy="4967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257318" y="1350500"/>
            <a:ext cx="526978" cy="413286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B201E9A5-DE62-6846-B785-23CB32968E1A}"/>
              </a:ext>
            </a:extLst>
          </p:cNvPr>
          <p:cNvSpPr/>
          <p:nvPr/>
        </p:nvSpPr>
        <p:spPr>
          <a:xfrm>
            <a:off x="2333647" y="782635"/>
            <a:ext cx="410789" cy="361079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CC80915-8218-2D48-9376-49B5BC160739}"/>
              </a:ext>
            </a:extLst>
          </p:cNvPr>
          <p:cNvSpPr/>
          <p:nvPr/>
        </p:nvSpPr>
        <p:spPr>
          <a:xfrm rot="16200000">
            <a:off x="2245631" y="1297355"/>
            <a:ext cx="593662" cy="2754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3511614" y="7419691"/>
            <a:ext cx="472309" cy="50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6" b="1" dirty="0"/>
              <a:t>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392CED-199C-044B-8C83-9528D182044C}"/>
              </a:ext>
            </a:extLst>
          </p:cNvPr>
          <p:cNvSpPr txBox="1"/>
          <p:nvPr/>
        </p:nvSpPr>
        <p:spPr>
          <a:xfrm>
            <a:off x="3501121" y="7418938"/>
            <a:ext cx="472309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4" b="1" dirty="0"/>
              <a:t>YEAR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1476171" y="6164576"/>
            <a:ext cx="472309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4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1492439" y="6165738"/>
            <a:ext cx="472309" cy="50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6" b="1" dirty="0"/>
              <a:t>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4886583" y="3714950"/>
            <a:ext cx="472309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4" b="1" dirty="0"/>
              <a:t>YEAR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4900301" y="3750827"/>
            <a:ext cx="472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10</a:t>
            </a:r>
            <a:endParaRPr lang="en-US" sz="2696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3675881" y="2556682"/>
            <a:ext cx="472309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4" b="1" dirty="0"/>
              <a:t>YEAR</a:t>
            </a:r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4901885" y="8472829"/>
            <a:ext cx="682278" cy="73275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010463" y="8582936"/>
            <a:ext cx="472310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71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804173" y="795549"/>
            <a:ext cx="410789" cy="361079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1767242" y="1253478"/>
            <a:ext cx="496159" cy="2915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015360" y="8661377"/>
            <a:ext cx="472309" cy="50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6" b="1" dirty="0"/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033544" y="8648194"/>
            <a:ext cx="472309" cy="19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4" b="1" dirty="0"/>
              <a:t>YEAR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FFB81E5C-15C7-43B1-BE68-738F5F73B8ED}"/>
              </a:ext>
            </a:extLst>
          </p:cNvPr>
          <p:cNvSpPr txBox="1"/>
          <p:nvPr/>
        </p:nvSpPr>
        <p:spPr>
          <a:xfrm>
            <a:off x="3670501" y="2606026"/>
            <a:ext cx="472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11</a:t>
            </a:r>
          </a:p>
        </p:txBody>
      </p: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A20C7881-E26A-41F4-98E3-36B30483BF72}"/>
              </a:ext>
            </a:extLst>
          </p:cNvPr>
          <p:cNvCxnSpPr>
            <a:cxnSpLocks/>
          </p:cNvCxnSpPr>
          <p:nvPr/>
        </p:nvCxnSpPr>
        <p:spPr>
          <a:xfrm flipH="1">
            <a:off x="3208786" y="5038481"/>
            <a:ext cx="11042" cy="3678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" name="Rectangle 481">
            <a:extLst>
              <a:ext uri="{FF2B5EF4-FFF2-40B4-BE49-F238E27FC236}">
                <a16:creationId xmlns:a16="http://schemas.microsoft.com/office/drawing/2014/main" id="{12D12102-4D4A-4960-8A42-8E697BD91902}"/>
              </a:ext>
            </a:extLst>
          </p:cNvPr>
          <p:cNvSpPr/>
          <p:nvPr/>
        </p:nvSpPr>
        <p:spPr>
          <a:xfrm>
            <a:off x="3050171" y="5112532"/>
            <a:ext cx="1593533" cy="242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sz="1348" b="1" dirty="0">
              <a:solidFill>
                <a:schemeClr val="bg1"/>
              </a:solidFill>
            </a:endParaRPr>
          </a:p>
        </p:txBody>
      </p: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B496BCEF-C1AA-4FD3-898A-2C19605D2C21}"/>
              </a:ext>
            </a:extLst>
          </p:cNvPr>
          <p:cNvCxnSpPr>
            <a:cxnSpLocks/>
          </p:cNvCxnSpPr>
          <p:nvPr/>
        </p:nvCxnSpPr>
        <p:spPr>
          <a:xfrm flipH="1">
            <a:off x="1236210" y="3240985"/>
            <a:ext cx="406929" cy="189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Connector 496">
            <a:extLst>
              <a:ext uri="{FF2B5EF4-FFF2-40B4-BE49-F238E27FC236}">
                <a16:creationId xmlns:a16="http://schemas.microsoft.com/office/drawing/2014/main" id="{A76ED8C3-6E66-4899-ACAE-F69F4D925E20}"/>
              </a:ext>
            </a:extLst>
          </p:cNvPr>
          <p:cNvCxnSpPr>
            <a:cxnSpLocks/>
          </p:cNvCxnSpPr>
          <p:nvPr/>
        </p:nvCxnSpPr>
        <p:spPr>
          <a:xfrm flipH="1">
            <a:off x="2834933" y="3824303"/>
            <a:ext cx="11042" cy="3678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EA593DA6-378E-43EC-B4C4-A64E231F304D}"/>
              </a:ext>
            </a:extLst>
          </p:cNvPr>
          <p:cNvCxnSpPr>
            <a:cxnSpLocks/>
          </p:cNvCxnSpPr>
          <p:nvPr/>
        </p:nvCxnSpPr>
        <p:spPr>
          <a:xfrm>
            <a:off x="5278362" y="2499288"/>
            <a:ext cx="239075" cy="2240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B8AAAA7F-C9BB-4942-B6B8-94F07503C796}"/>
              </a:ext>
            </a:extLst>
          </p:cNvPr>
          <p:cNvCxnSpPr>
            <a:cxnSpLocks/>
          </p:cNvCxnSpPr>
          <p:nvPr/>
        </p:nvCxnSpPr>
        <p:spPr>
          <a:xfrm flipH="1">
            <a:off x="4684143" y="1394485"/>
            <a:ext cx="11042" cy="3678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7" name="Rectangle 566">
            <a:extLst>
              <a:ext uri="{FF2B5EF4-FFF2-40B4-BE49-F238E27FC236}">
                <a16:creationId xmlns:a16="http://schemas.microsoft.com/office/drawing/2014/main" id="{56427ED7-CAA1-4C2D-89F3-1630CB674AD6}"/>
              </a:ext>
            </a:extLst>
          </p:cNvPr>
          <p:cNvSpPr/>
          <p:nvPr/>
        </p:nvSpPr>
        <p:spPr>
          <a:xfrm>
            <a:off x="2214281" y="1416351"/>
            <a:ext cx="2011094" cy="2753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GB" sz="1011" b="1" dirty="0">
                <a:solidFill>
                  <a:schemeClr val="tx1"/>
                </a:solidFill>
              </a:rPr>
              <a:t>Exam skills, revision</a:t>
            </a:r>
          </a:p>
          <a:p>
            <a:pPr algn="ctr"/>
            <a:r>
              <a:rPr lang="en-GB" sz="1011" b="1" dirty="0">
                <a:solidFill>
                  <a:schemeClr val="tx1"/>
                </a:solidFill>
              </a:rPr>
              <a:t> Booster sessions</a:t>
            </a:r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713CFB55-A0E0-4DCA-86DD-D371A1D1C1B2}"/>
              </a:ext>
            </a:extLst>
          </p:cNvPr>
          <p:cNvCxnSpPr>
            <a:cxnSpLocks/>
            <a:stCxn id="141" idx="1"/>
          </p:cNvCxnSpPr>
          <p:nvPr/>
        </p:nvCxnSpPr>
        <p:spPr>
          <a:xfrm flipH="1">
            <a:off x="5112649" y="5036019"/>
            <a:ext cx="46989" cy="3880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4B8FD99F-3CE2-4610-8879-BFD39F21DC99}"/>
              </a:ext>
            </a:extLst>
          </p:cNvPr>
          <p:cNvCxnSpPr>
            <a:cxnSpLocks/>
          </p:cNvCxnSpPr>
          <p:nvPr/>
        </p:nvCxnSpPr>
        <p:spPr>
          <a:xfrm>
            <a:off x="5409335" y="6948130"/>
            <a:ext cx="375989" cy="255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048222" y="8232810"/>
            <a:ext cx="1439818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Phonics and introductions</a:t>
            </a:r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67AA639-8064-404A-AAA3-179AF8A6B09F}"/>
              </a:ext>
            </a:extLst>
          </p:cNvPr>
          <p:cNvCxnSpPr>
            <a:cxnSpLocks/>
          </p:cNvCxnSpPr>
          <p:nvPr/>
        </p:nvCxnSpPr>
        <p:spPr>
          <a:xfrm>
            <a:off x="3258504" y="8706748"/>
            <a:ext cx="1" cy="3335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03656BBF-CC66-4BF0-B619-1F2415E1D738}"/>
              </a:ext>
            </a:extLst>
          </p:cNvPr>
          <p:cNvCxnSpPr>
            <a:cxnSpLocks/>
          </p:cNvCxnSpPr>
          <p:nvPr/>
        </p:nvCxnSpPr>
        <p:spPr>
          <a:xfrm flipH="1">
            <a:off x="1332806" y="8240768"/>
            <a:ext cx="364505" cy="6851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BB0043B-068E-4DEC-8922-C4ED2ACCEB64}"/>
              </a:ext>
            </a:extLst>
          </p:cNvPr>
          <p:cNvCxnSpPr>
            <a:cxnSpLocks/>
          </p:cNvCxnSpPr>
          <p:nvPr/>
        </p:nvCxnSpPr>
        <p:spPr>
          <a:xfrm>
            <a:off x="3619006" y="6280021"/>
            <a:ext cx="1" cy="3328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3723483" y="8548146"/>
            <a:ext cx="2041" cy="161857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379807" y="8290771"/>
            <a:ext cx="184731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899" b="1" dirty="0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V="1">
            <a:off x="1984532" y="8969161"/>
            <a:ext cx="0" cy="27014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520807" y="9358203"/>
            <a:ext cx="841897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Life at school 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084524" y="7066014"/>
            <a:ext cx="1085554" cy="369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Literary text</a:t>
            </a:r>
          </a:p>
          <a:p>
            <a:r>
              <a:rPr lang="en-GB" sz="899" b="1" dirty="0"/>
              <a:t>”Anansi et </a:t>
            </a:r>
            <a:r>
              <a:rPr lang="en-GB" sz="899" b="1" dirty="0" err="1"/>
              <a:t>Tortue</a:t>
            </a:r>
            <a:r>
              <a:rPr lang="en-GB" sz="899" b="1" dirty="0"/>
              <a:t>”</a:t>
            </a: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2493123" y="7421492"/>
            <a:ext cx="2041" cy="161857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4305886" y="7421492"/>
            <a:ext cx="2041" cy="161857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 flipV="1">
            <a:off x="5580311" y="7205434"/>
            <a:ext cx="251982" cy="137102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038717" y="7043817"/>
            <a:ext cx="679994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Family life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876858" y="7033761"/>
            <a:ext cx="580608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In town 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951328" y="6177462"/>
            <a:ext cx="0" cy="24187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063983" y="5846577"/>
            <a:ext cx="598241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Holidays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608709" y="6671196"/>
            <a:ext cx="1382110" cy="369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Literary text – </a:t>
            </a:r>
          </a:p>
          <a:p>
            <a:r>
              <a:rPr lang="en-GB" sz="899" b="1" dirty="0"/>
              <a:t>Poem by Jacques </a:t>
            </a:r>
            <a:r>
              <a:rPr lang="en-GB" sz="899" b="1" dirty="0" err="1"/>
              <a:t>Prévert</a:t>
            </a:r>
            <a:endParaRPr lang="en-GB" sz="899" b="1" dirty="0"/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V="1">
            <a:off x="3129061" y="6486228"/>
            <a:ext cx="8386" cy="244479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2647500" y="6134286"/>
            <a:ext cx="0" cy="24187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690144" y="4331862"/>
            <a:ext cx="1226618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Hobbies and </a:t>
            </a:r>
            <a:r>
              <a:rPr lang="en-GB" sz="899" b="1" dirty="0" err="1"/>
              <a:t>freetime</a:t>
            </a:r>
            <a:endParaRPr lang="en-GB" sz="899" b="1" dirty="0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1050683" y="5692284"/>
            <a:ext cx="330053" cy="100767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2791569" y="4884309"/>
            <a:ext cx="0" cy="24187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260997" y="4426913"/>
            <a:ext cx="1755609" cy="369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899" b="1" dirty="0"/>
          </a:p>
          <a:p>
            <a:r>
              <a:rPr lang="en-GB" sz="899" b="1" dirty="0"/>
              <a:t>Future plans and world of work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40441" y="5312591"/>
            <a:ext cx="1180131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The world around us</a:t>
            </a: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536669" y="4768199"/>
            <a:ext cx="0" cy="24187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492555" y="4994276"/>
            <a:ext cx="771365" cy="369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899" b="1" dirty="0"/>
          </a:p>
          <a:p>
            <a:r>
              <a:rPr lang="en-GB" sz="899" b="1" dirty="0"/>
              <a:t>Literary text</a:t>
            </a:r>
          </a:p>
        </p:txBody>
      </p: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  <a:stCxn id="170" idx="1"/>
          </p:cNvCxnSpPr>
          <p:nvPr/>
        </p:nvCxnSpPr>
        <p:spPr>
          <a:xfrm flipH="1" flipV="1">
            <a:off x="5373341" y="4982834"/>
            <a:ext cx="119214" cy="19598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650752" y="3621392"/>
            <a:ext cx="954507" cy="645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1 Family  and relationships </a:t>
            </a:r>
          </a:p>
          <a:p>
            <a:endParaRPr lang="en-GB" sz="899" b="1" dirty="0"/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3793477" y="3632511"/>
            <a:ext cx="436" cy="227996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406170" y="3245928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2. </a:t>
            </a:r>
            <a:r>
              <a:rPr lang="en-GB" sz="899" b="1" dirty="0" err="1"/>
              <a:t>Freetime</a:t>
            </a:r>
            <a:endParaRPr lang="en-GB" sz="899" b="1" dirty="0"/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2068395" y="3507776"/>
            <a:ext cx="1859" cy="322639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97270" y="3549665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MOCK </a:t>
            </a:r>
          </a:p>
          <a:p>
            <a:r>
              <a:rPr lang="en-GB" sz="899" b="1" dirty="0"/>
              <a:t>EXAMS #1 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795242" y="2793738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MOCK </a:t>
            </a:r>
          </a:p>
          <a:p>
            <a:r>
              <a:rPr lang="en-GB" sz="899" b="1" dirty="0"/>
              <a:t>EXAMS 2 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881271" y="1433931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MOCK </a:t>
            </a:r>
          </a:p>
          <a:p>
            <a:r>
              <a:rPr lang="en-GB" sz="899" b="1" dirty="0"/>
              <a:t>EXAMS 3 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342742" y="2060321"/>
            <a:ext cx="954507" cy="23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899" b="1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949073" y="2318328"/>
            <a:ext cx="34837" cy="25315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  <a:stCxn id="251" idx="1"/>
          </p:cNvCxnSpPr>
          <p:nvPr/>
        </p:nvCxnSpPr>
        <p:spPr>
          <a:xfrm flipH="1" flipV="1">
            <a:off x="5661345" y="2350583"/>
            <a:ext cx="198408" cy="63629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0" name="Rectangle 199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368721" y="655704"/>
            <a:ext cx="954507" cy="23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Further study 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551342" y="663798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 Level French</a:t>
            </a:r>
          </a:p>
          <a:p>
            <a:endParaRPr lang="en-GB" sz="899" b="1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033983" y="154617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Move onwards </a:t>
            </a:r>
          </a:p>
          <a:p>
            <a:r>
              <a:rPr lang="en-GB" sz="899" b="1" dirty="0"/>
              <a:t>to great things! 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874470" y="1412844"/>
            <a:ext cx="1385581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3 X GCSE </a:t>
            </a:r>
          </a:p>
          <a:p>
            <a:r>
              <a:rPr lang="en-GB" sz="899" b="1" dirty="0"/>
              <a:t>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A368CB-FA59-4842-8168-B2508742FF65}"/>
              </a:ext>
            </a:extLst>
          </p:cNvPr>
          <p:cNvSpPr txBox="1"/>
          <p:nvPr/>
        </p:nvSpPr>
        <p:spPr>
          <a:xfrm>
            <a:off x="1620717" y="144673"/>
            <a:ext cx="3685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/>
              <a:t>French</a:t>
            </a: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94860" y="7184987"/>
            <a:ext cx="1258678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Free time and hobbies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1311595" y="7728484"/>
            <a:ext cx="217954" cy="12887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2" name="Rectangle 241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2166364" y="5857499"/>
            <a:ext cx="1452642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Festivals and celebrations </a:t>
            </a:r>
          </a:p>
        </p:txBody>
      </p: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1289857" y="2755846"/>
            <a:ext cx="247696" cy="80789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225375" y="1936755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</a:t>
            </a:r>
            <a:r>
              <a:rPr lang="en-GB" sz="899" b="1"/>
              <a:t>Our planet </a:t>
            </a:r>
            <a:endParaRPr lang="en-GB" sz="899" b="1" dirty="0"/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V="1">
            <a:off x="1132222" y="3590935"/>
            <a:ext cx="346563" cy="149850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51" name="Rectangle 250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859753" y="2160488"/>
            <a:ext cx="954507" cy="507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7 The world and I!</a:t>
            </a:r>
          </a:p>
        </p:txBody>
      </p:sp>
      <p:sp>
        <p:nvSpPr>
          <p:cNvPr id="17" name="AutoShape 28" descr="Philosophy Icon #414931 - Free Icons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36" descr="Cradle To Grave Icons - Download Free Vector Icons | Noun Projec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9" y="56547"/>
            <a:ext cx="980910" cy="14744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7244" y="8584872"/>
            <a:ext cx="1181100" cy="476250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231419" y="9288402"/>
            <a:ext cx="1269899" cy="2307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99" b="1" dirty="0"/>
              <a:t>A visit to “Café Citron”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V="1">
            <a:off x="4703522" y="8988880"/>
            <a:ext cx="0" cy="27014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5799" y="8033426"/>
            <a:ext cx="533400" cy="41910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066" y="8875609"/>
            <a:ext cx="513354" cy="611805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799" y="7583349"/>
            <a:ext cx="714375" cy="352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0149" y="6794111"/>
            <a:ext cx="678306" cy="43582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5585" y="6771820"/>
            <a:ext cx="623615" cy="305487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8992" y="7415739"/>
            <a:ext cx="685800" cy="447675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1848" y="5881175"/>
            <a:ext cx="81915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12287" y="5409772"/>
            <a:ext cx="561928" cy="4556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04198" y="4635882"/>
            <a:ext cx="668326" cy="5289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23066" y="5223503"/>
            <a:ext cx="691973" cy="594854"/>
          </a:xfrm>
          <a:prstGeom prst="rect">
            <a:avLst/>
          </a:prstGeom>
        </p:spPr>
      </p:pic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 flipH="1">
            <a:off x="5587088" y="4302662"/>
            <a:ext cx="198236" cy="160146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1814597" y="3094712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3 Life at school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31130" y="2354998"/>
            <a:ext cx="954507" cy="645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4 Healthy lifestyles</a:t>
            </a:r>
          </a:p>
          <a:p>
            <a:endParaRPr lang="en-GB" sz="899" b="1" dirty="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  <a:stCxn id="194" idx="3"/>
          </p:cNvCxnSpPr>
          <p:nvPr/>
        </p:nvCxnSpPr>
        <p:spPr>
          <a:xfrm flipH="1">
            <a:off x="5620900" y="1618469"/>
            <a:ext cx="214878" cy="114936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5865103" y="1171210"/>
            <a:ext cx="954507" cy="507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8 plans for the future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4009019" y="926781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GCSE speaking exam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4292030" y="1318360"/>
            <a:ext cx="10400" cy="193883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166" name="Picture 16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32948" y="681165"/>
            <a:ext cx="662986" cy="457776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01030" y="2723798"/>
            <a:ext cx="636789" cy="383608"/>
          </a:xfrm>
          <a:prstGeom prst="rect">
            <a:avLst/>
          </a:prstGeom>
        </p:spPr>
      </p:pic>
      <p:pic>
        <p:nvPicPr>
          <p:cNvPr id="169" name="Picture 16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17029" y="2152008"/>
            <a:ext cx="428625" cy="428625"/>
          </a:xfrm>
          <a:prstGeom prst="rect">
            <a:avLst/>
          </a:prstGeom>
        </p:spPr>
      </p:pic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EC642833-F2C5-4B08-9721-A4A7EB6AFBA4}"/>
              </a:ext>
            </a:extLst>
          </p:cNvPr>
          <p:cNvCxnSpPr>
            <a:cxnSpLocks/>
          </p:cNvCxnSpPr>
          <p:nvPr/>
        </p:nvCxnSpPr>
        <p:spPr>
          <a:xfrm>
            <a:off x="3303862" y="2334051"/>
            <a:ext cx="4690" cy="287021"/>
          </a:xfrm>
          <a:prstGeom prst="line">
            <a:avLst/>
          </a:prstGeom>
          <a:ln w="38100">
            <a:tailEnd type="oval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1750D35-8E08-41D4-9D4A-4562804BEE26}"/>
              </a:ext>
            </a:extLst>
          </p:cNvPr>
          <p:cNvSpPr/>
          <p:nvPr/>
        </p:nvSpPr>
        <p:spPr>
          <a:xfrm>
            <a:off x="3109621" y="1860074"/>
            <a:ext cx="954507" cy="369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99" b="1" dirty="0"/>
              <a:t>AQA GCSE unit 5 Holidays</a:t>
            </a:r>
          </a:p>
        </p:txBody>
      </p:sp>
      <p:pic>
        <p:nvPicPr>
          <p:cNvPr id="9" name="Picture 8" descr="A cartoon of a child&#10;&#10;Description automatically generated">
            <a:extLst>
              <a:ext uri="{FF2B5EF4-FFF2-40B4-BE49-F238E27FC236}">
                <a16:creationId xmlns:a16="http://schemas.microsoft.com/office/drawing/2014/main" id="{FF7F474B-6408-239B-C748-6BD57BCF011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07507" y="1875463"/>
            <a:ext cx="553391" cy="5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e710b1-42e1-4a23-8778-9bf256b188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E7B35942E7B41B0BB6BB854BB9890" ma:contentTypeVersion="15" ma:contentTypeDescription="Create a new document." ma:contentTypeScope="" ma:versionID="5c5f49cf3a3c443b621c8f85cb7e7535">
  <xsd:schema xmlns:xsd="http://www.w3.org/2001/XMLSchema" xmlns:xs="http://www.w3.org/2001/XMLSchema" xmlns:p="http://schemas.microsoft.com/office/2006/metadata/properties" xmlns:ns3="3ae710b1-42e1-4a23-8778-9bf256b1880c" xmlns:ns4="bcb174b3-1eae-4ffb-b454-fe3d9a5b4d12" targetNamespace="http://schemas.microsoft.com/office/2006/metadata/properties" ma:root="true" ma:fieldsID="edfc70e7b1ceb86fdfe497c0f5ac6af7" ns3:_="" ns4:_="">
    <xsd:import namespace="3ae710b1-42e1-4a23-8778-9bf256b1880c"/>
    <xsd:import namespace="bcb174b3-1eae-4ffb-b454-fe3d9a5b4d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bjectDetectorVersions" minOccurs="0"/>
                <xsd:element ref="ns3:MediaServiceOCR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710b1-42e1-4a23-8778-9bf256b188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174b3-1eae-4ffb-b454-fe3d9a5b4d1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A5E95-3BD6-48F8-994A-3F0591AB70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53EFEC-2BA1-4A77-8338-7489E0D01A1C}">
  <ds:schemaRefs>
    <ds:schemaRef ds:uri="http://www.w3.org/XML/1998/namespace"/>
    <ds:schemaRef ds:uri="http://purl.org/dc/terms/"/>
    <ds:schemaRef ds:uri="http://schemas.openxmlformats.org/package/2006/metadata/core-properties"/>
    <ds:schemaRef ds:uri="bcb174b3-1eae-4ffb-b454-fe3d9a5b4d12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3ae710b1-42e1-4a23-8778-9bf256b1880c"/>
  </ds:schemaRefs>
</ds:datastoreItem>
</file>

<file path=customXml/itemProps3.xml><?xml version="1.0" encoding="utf-8"?>
<ds:datastoreItem xmlns:ds="http://schemas.openxmlformats.org/officeDocument/2006/customXml" ds:itemID="{AD0B7B20-FCCB-45CC-8906-21F1CCE95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710b1-42e1-4a23-8778-9bf256b1880c"/>
    <ds:schemaRef ds:uri="bcb174b3-1eae-4ffb-b454-fe3d9a5b4d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8481</TotalTime>
  <Words>153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malloney</dc:creator>
  <cp:lastModifiedBy>Mrs G Livingstone - LBA Staff</cp:lastModifiedBy>
  <cp:revision>352</cp:revision>
  <cp:lastPrinted>2019-11-01T07:25:53Z</cp:lastPrinted>
  <dcterms:created xsi:type="dcterms:W3CDTF">2018-02-08T08:28:53Z</dcterms:created>
  <dcterms:modified xsi:type="dcterms:W3CDTF">2024-10-10T08:37:26Z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0x010100827E7B35942E7B41B0BB6BB854BB9890</vt:lpwstr>
  </property>
</Properties>
</file>