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1420" y="-2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04434" y="1803705"/>
            <a:ext cx="1051887" cy="207749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Architect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Sound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Graphic designer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Interior designer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Industrial designer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Video game designer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Art director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Web developer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Civil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Mechanical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Robotics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Systems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Aeronautical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Software Developer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913171" y="4271869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984402" y="6895313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06222" y="5647866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764277" y="6719676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799302" y="5514436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020922" y="4455115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258646" y="3240831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780576" y="4280700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692985" y="5265897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798888" y="537789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11501" y="7713685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04744" y="7835055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617279" y="3080221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481045" y="4049745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559574" y="4186690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69623" y="3034157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245952" y="2466292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157936" y="2981012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388476" y="7848233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04744" y="7849395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798888" y="5398607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812606" y="5434484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588186" y="4240339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716478" y="2479206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679547" y="2937135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582806" y="4289683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121091" y="6722138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2962476" y="6796189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148515" y="4924642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747238" y="5507960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190667" y="4182945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596448" y="3078142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04733" y="3100124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024954" y="6719676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63543" y="7297225"/>
            <a:ext cx="8010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Analysing a Brief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824997" y="7394384"/>
            <a:ext cx="431324" cy="9397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390484" y="6529386"/>
            <a:ext cx="70352" cy="31392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00388" y="6238593"/>
            <a:ext cx="98304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Idea generation skills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06000" y="4675502"/>
            <a:ext cx="1299773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AQA GCSE </a:t>
            </a:r>
          </a:p>
          <a:p>
            <a:pPr algn="ctr"/>
            <a:r>
              <a:rPr lang="en-GB" sz="899" b="1" dirty="0"/>
              <a:t>Design and Technology</a:t>
            </a:r>
          </a:p>
          <a:p>
            <a:endParaRPr lang="en-GB" sz="899" b="1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47230" y="5459819"/>
            <a:ext cx="2457" cy="179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35077" y="5096855"/>
            <a:ext cx="134777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Materials and Emerging Technologies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170809" y="5434474"/>
            <a:ext cx="0" cy="20444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994321" y="5181133"/>
            <a:ext cx="330035" cy="489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47238" y="4268959"/>
            <a:ext cx="687856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1 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032734" y="4122651"/>
            <a:ext cx="61029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87255" y="3078755"/>
            <a:ext cx="74259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NEA Submission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55047" y="3743978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0" y="4726998"/>
            <a:ext cx="117458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Timbers, Metals,</a:t>
            </a:r>
          </a:p>
          <a:p>
            <a:pPr algn="ctr"/>
            <a:r>
              <a:rPr lang="en-GB" sz="899" b="1" dirty="0"/>
              <a:t>Polymers and Textiles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544824" y="4524150"/>
            <a:ext cx="15985" cy="18002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70688" y="3765167"/>
            <a:ext cx="277395" cy="4109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6657" y="2440980"/>
            <a:ext cx="106740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Apprenticeships </a:t>
            </a:r>
          </a:p>
          <a:p>
            <a:pPr algn="ctr"/>
            <a:r>
              <a:rPr lang="en-GB" sz="899" b="1" dirty="0"/>
              <a:t>And College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24036" y="2233088"/>
            <a:ext cx="819198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 Career in Design and Technology</a:t>
            </a:r>
          </a:p>
          <a:p>
            <a:endParaRPr lang="en-GB" sz="899" b="1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66245" y="2994467"/>
            <a:ext cx="110906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Design and Technology Exam</a:t>
            </a:r>
          </a:p>
          <a:p>
            <a:pPr algn="ctr"/>
            <a:r>
              <a:rPr lang="en-GB" sz="899" b="1" dirty="0"/>
              <a:t>50%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761452" y="1706521"/>
            <a:ext cx="315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D&amp;T: </a:t>
            </a:r>
            <a:r>
              <a:rPr lang="en-GB" sz="2400" b="1" u="sng"/>
              <a:t>Product Design</a:t>
            </a:r>
            <a:endParaRPr lang="en-GB" sz="2400" b="1" u="sng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238694" y="3875056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Electronic Systems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097125" y="5328671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71563" y="4818044"/>
            <a:ext cx="67910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Common Specialist principles</a:t>
            </a:r>
          </a:p>
          <a:p>
            <a:endParaRPr lang="en-GB" sz="899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04744" y="4253030"/>
            <a:ext cx="330264" cy="16068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73590" y="4678778"/>
            <a:ext cx="79611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NEA Research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39858" y="3563144"/>
            <a:ext cx="95470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NEA Making</a:t>
            </a:r>
          </a:p>
          <a:p>
            <a:pPr algn="ctr"/>
            <a:r>
              <a:rPr lang="en-GB" sz="899" b="1" dirty="0"/>
              <a:t>And</a:t>
            </a:r>
          </a:p>
          <a:p>
            <a:pPr algn="ctr"/>
            <a:r>
              <a:rPr lang="en-GB" sz="899" b="1" dirty="0"/>
              <a:t>Evaluating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220280" y="16915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68" idx="2"/>
          </p:cNvCxnSpPr>
          <p:nvPr/>
        </p:nvCxnSpPr>
        <p:spPr>
          <a:xfrm>
            <a:off x="4817242" y="4036256"/>
            <a:ext cx="22792" cy="2644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87" y="1803705"/>
            <a:ext cx="980910" cy="1474453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00678" y="4941223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Energy Production and Storage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633629" y="4070787"/>
            <a:ext cx="2529" cy="272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0648" y="3736200"/>
            <a:ext cx="79611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Start of NEA</a:t>
            </a:r>
          </a:p>
          <a:p>
            <a:pPr algn="ctr"/>
            <a:r>
              <a:rPr lang="en-GB" sz="899" b="1" dirty="0"/>
              <a:t>50% marks</a:t>
            </a:r>
          </a:p>
          <a:p>
            <a:pPr algn="ctr"/>
            <a:endParaRPr lang="en-GB" sz="899" b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93032" y="3667181"/>
            <a:ext cx="124842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NEA Designing</a:t>
            </a:r>
          </a:p>
          <a:p>
            <a:pPr algn="ctr"/>
            <a:r>
              <a:rPr lang="en-GB" sz="899" b="1" dirty="0"/>
              <a:t>And Modelling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93006" y="7043502"/>
            <a:ext cx="128219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development Modelling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77" idx="0"/>
          </p:cNvCxnSpPr>
          <p:nvPr/>
        </p:nvCxnSpPr>
        <p:spPr>
          <a:xfrm flipH="1" flipV="1">
            <a:off x="5346946" y="6802595"/>
            <a:ext cx="587157" cy="24090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57" y="5296606"/>
            <a:ext cx="911219" cy="6450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l="857" t="1959" r="2301" b="6446"/>
          <a:stretch/>
        </p:blipFill>
        <p:spPr>
          <a:xfrm>
            <a:off x="193046" y="3982641"/>
            <a:ext cx="1131310" cy="5287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881" y="4248142"/>
            <a:ext cx="928439" cy="41779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853" y="2329991"/>
            <a:ext cx="1624967" cy="573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3583" y="6190501"/>
            <a:ext cx="121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Advanced Materials: Modern Materials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675989" y="7181617"/>
            <a:ext cx="83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Practical Processes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42756" y="6360426"/>
            <a:ext cx="10799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Advanced  Materials: Smart Materials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70602" y="5622685"/>
            <a:ext cx="8010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Prototype making skills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491421" y="5998653"/>
            <a:ext cx="278838" cy="15316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383580" y="6582158"/>
            <a:ext cx="49533" cy="24143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50" idx="3"/>
          </p:cNvCxnSpPr>
          <p:nvPr/>
        </p:nvCxnSpPr>
        <p:spPr>
          <a:xfrm>
            <a:off x="1522689" y="6614342"/>
            <a:ext cx="248874" cy="2382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1474887" y="7167340"/>
            <a:ext cx="324415" cy="13658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927235" y="6963448"/>
            <a:ext cx="98023" cy="27519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1A1B4F-76E0-3B67-827A-4F9453A214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0956"/>
          <a:stretch/>
        </p:blipFill>
        <p:spPr>
          <a:xfrm>
            <a:off x="577946" y="7654176"/>
            <a:ext cx="538519" cy="538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6498DE-B0D8-7730-24A2-0A6FC7497549}"/>
              </a:ext>
            </a:extLst>
          </p:cNvPr>
          <p:cNvSpPr txBox="1"/>
          <p:nvPr/>
        </p:nvSpPr>
        <p:spPr>
          <a:xfrm>
            <a:off x="3690240" y="7267355"/>
            <a:ext cx="1155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Work of others (Design movements)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B0024F-7009-16BE-1903-A27935A87251}"/>
              </a:ext>
            </a:extLst>
          </p:cNvPr>
          <p:cNvCxnSpPr>
            <a:cxnSpLocks/>
          </p:cNvCxnSpPr>
          <p:nvPr/>
        </p:nvCxnSpPr>
        <p:spPr>
          <a:xfrm flipV="1">
            <a:off x="3183244" y="6977716"/>
            <a:ext cx="29743" cy="289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5134905-9648-14F5-CB83-ED19B3C94F8E}"/>
              </a:ext>
            </a:extLst>
          </p:cNvPr>
          <p:cNvSpPr/>
          <p:nvPr/>
        </p:nvSpPr>
        <p:spPr>
          <a:xfrm>
            <a:off x="2869574" y="727586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Advanced 3D CAD skills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ACE09D5-8A30-7E96-135A-354E2E92CF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4164" y="7644936"/>
            <a:ext cx="745732" cy="22786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77C744-5611-79A0-9AC0-96C06A1A64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255" y="7227354"/>
            <a:ext cx="607785" cy="60360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0986368-0291-0601-927F-E8CC87F3ED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7478" y="6390507"/>
            <a:ext cx="876922" cy="46586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A6C5740-0FD6-54A1-3F04-0B7B5F5A58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5291" y="7611300"/>
            <a:ext cx="598568" cy="52814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DE1C399-3198-C57A-AF06-67D97632F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186" y="7172894"/>
            <a:ext cx="411610" cy="41161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353F8FD-0B08-AF06-AEE9-A616D68F5C6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0765" t="19006" r="15112" b="15911"/>
          <a:stretch/>
        </p:blipFill>
        <p:spPr>
          <a:xfrm>
            <a:off x="3075522" y="6196270"/>
            <a:ext cx="865580" cy="42839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A22BFCC-EBFD-5E53-7114-708B00085D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829699">
            <a:off x="508055" y="6831843"/>
            <a:ext cx="405575" cy="46622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5E3A03-7027-3759-A9FD-AD4997259B23}"/>
              </a:ext>
            </a:extLst>
          </p:cNvPr>
          <p:cNvCxnSpPr>
            <a:cxnSpLocks/>
          </p:cNvCxnSpPr>
          <p:nvPr/>
        </p:nvCxnSpPr>
        <p:spPr>
          <a:xfrm flipH="1">
            <a:off x="5206333" y="5724592"/>
            <a:ext cx="319586" cy="369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8577</TotalTime>
  <Words>148</Words>
  <Application>Microsoft Office PowerPoint</Application>
  <PresentationFormat>A4 Paper (210x297 mm)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alex waterhouse</cp:lastModifiedBy>
  <cp:revision>367</cp:revision>
  <cp:lastPrinted>2019-11-01T07:25:53Z</cp:lastPrinted>
  <dcterms:created xsi:type="dcterms:W3CDTF">2018-02-08T08:28:53Z</dcterms:created>
  <dcterms:modified xsi:type="dcterms:W3CDTF">2024-09-15T13:37:23Z</dcterms:modified>
</cp:coreProperties>
</file>