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6" r:id="rId5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74" d="100"/>
          <a:sy n="74" d="100"/>
        </p:scale>
        <p:origin x="2232" y="-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tiff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81113" y="8719795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432864" y="1417131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49160" y="8118662"/>
            <a:ext cx="110075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have invasions changed England?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98485" y="9258451"/>
            <a:ext cx="2465740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Did the Normans bring a ‘truckload of trouble’?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450042" y="8867320"/>
            <a:ext cx="290293" cy="2387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1697" y="7300207"/>
            <a:ext cx="97316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Were the Mughals the Indian Tudors?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01670" y="8015533"/>
            <a:ext cx="17383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did it mean to be English in the 17</a:t>
            </a:r>
            <a:r>
              <a:rPr lang="en-GB" sz="899" b="1" baseline="30000" dirty="0"/>
              <a:t>th</a:t>
            </a:r>
            <a:r>
              <a:rPr lang="en-GB" sz="899" b="1" dirty="0"/>
              <a:t> century?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484542" y="7697376"/>
            <a:ext cx="6654" cy="32674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990742" y="531618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11569" y="7673356"/>
            <a:ext cx="170066" cy="16321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50863" y="6975828"/>
            <a:ext cx="144682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far were Obas the driving force behind Benin’s rise?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12572" y="7621638"/>
            <a:ext cx="121761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did slavery develop and decline in the British Empire?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36679" y="5825713"/>
            <a:ext cx="15490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close did Britain come to true democracy?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67516" y="6246705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533812" y="6465631"/>
            <a:ext cx="65584" cy="2158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55996" y="5558601"/>
            <a:ext cx="125187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Should the ‘forgotten’ be written into a school’s History of the First World War?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34933" y="5696546"/>
            <a:ext cx="87896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was the turning point of WWII?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90702" y="5573099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11610" y="4330066"/>
            <a:ext cx="126952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much did the civil rights movement of the 20</a:t>
            </a:r>
            <a:r>
              <a:rPr lang="en-GB" sz="899" b="1" baseline="30000" dirty="0"/>
              <a:t>th</a:t>
            </a:r>
            <a:r>
              <a:rPr lang="en-GB" sz="899" b="1" dirty="0"/>
              <a:t> century achieve?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37138" y="6617256"/>
            <a:ext cx="119414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do sources reveal about the nature of the Holocaust?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998485" y="4870661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6200" y="5300573"/>
            <a:ext cx="99042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do sources tell us about tensions during the Cold War?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646876" y="4907653"/>
            <a:ext cx="51130" cy="2616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01485" y="4277808"/>
            <a:ext cx="128980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  <a:p>
            <a:r>
              <a:rPr lang="en-GB" sz="899" b="1" dirty="0"/>
              <a:t>Conflict and Tension: Causes of the First World War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11645" y="4059256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Conflict and Tension: Weapons and Tactics in the First World War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71" idx="1"/>
          </p:cNvCxnSpPr>
          <p:nvPr/>
        </p:nvCxnSpPr>
        <p:spPr>
          <a:xfrm flipH="1">
            <a:off x="5569281" y="4451351"/>
            <a:ext cx="142364" cy="2804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88006" y="3240985"/>
            <a:ext cx="115309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Conflict and Tension: Ending the First World War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89485" y="3231551"/>
            <a:ext cx="125331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Weimar Germany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013819" y="3760667"/>
            <a:ext cx="96835" cy="219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14208" y="3063319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64834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54782" y="2536224"/>
            <a:ext cx="65107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48766" y="1401391"/>
            <a:ext cx="65107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489" y="2040580"/>
            <a:ext cx="135875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Conquered and conquerors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15419" y="2469261"/>
            <a:ext cx="196132" cy="25369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92993" y="486655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History 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2x GCSE </a:t>
            </a:r>
          </a:p>
          <a:p>
            <a:r>
              <a:rPr lang="en-GB" sz="899" b="1" dirty="0"/>
              <a:t>RE EXAMS</a:t>
            </a:r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3179341" y="2216244"/>
            <a:ext cx="335244" cy="319281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4819489" y="944636"/>
            <a:ext cx="381947" cy="36376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6"/>
          <a:srcRect l="56630" t="40962" r="21522" b="18632"/>
          <a:stretch/>
        </p:blipFill>
        <p:spPr>
          <a:xfrm>
            <a:off x="3656926" y="902790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7"/>
          <a:srcRect l="55978" t="48695" r="20435" b="28492"/>
          <a:stretch/>
        </p:blipFill>
        <p:spPr>
          <a:xfrm>
            <a:off x="2923111" y="911054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HISTORY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792672" y="9235313"/>
            <a:ext cx="18246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do sources reveal about Medieval life?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29714" y="7784525"/>
            <a:ext cx="481522" cy="20832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2530" y="2825526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Life under the Nazis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620717" y="3947127"/>
            <a:ext cx="117468" cy="1842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8380" y="3969490"/>
            <a:ext cx="121893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Rise of the Nazis</a:t>
            </a:r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26798" y="2519829"/>
            <a:ext cx="364033" cy="18498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74464" y="1933102"/>
            <a:ext cx="111282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Looking West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9" idx="2"/>
          </p:cNvCxnSpPr>
          <p:nvPr/>
        </p:nvCxnSpPr>
        <p:spPr>
          <a:xfrm>
            <a:off x="2630877" y="2440549"/>
            <a:ext cx="124064" cy="2953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46362" y="2489909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Elizabethan England: Government</a:t>
            </a:r>
          </a:p>
        </p:txBody>
      </p:sp>
      <p:pic>
        <p:nvPicPr>
          <p:cNvPr id="1030" name="Picture 6" descr="Christianity Symbols 2 - 172 X 245 - WebComicms.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36" y="9219832"/>
            <a:ext cx="286218" cy="4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903336" y="1786098"/>
            <a:ext cx="109813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Elizabethan England: Troubles at Home and Abroad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57" idx="1"/>
          </p:cNvCxnSpPr>
          <p:nvPr/>
        </p:nvCxnSpPr>
        <p:spPr>
          <a:xfrm flipH="1" flipV="1">
            <a:off x="5604302" y="2048238"/>
            <a:ext cx="299034" cy="6076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366613" y="476730"/>
            <a:ext cx="131137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Life in Elizabethan England</a:t>
            </a:r>
          </a:p>
          <a:p>
            <a:pPr algn="ctr"/>
            <a:r>
              <a:rPr lang="en-GB" sz="899" b="1" dirty="0"/>
              <a:t>Including </a:t>
            </a:r>
            <a:r>
              <a:rPr lang="en-GB" sz="899" b="1"/>
              <a:t>Historic environment</a:t>
            </a:r>
            <a:endParaRPr lang="en-GB" sz="899" b="1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92365" y="1331764"/>
            <a:ext cx="104964" cy="44521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" name="Picture 3" descr="Clipart - Book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5" y="8795599"/>
            <a:ext cx="624743" cy="358446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87870" y="6861329"/>
            <a:ext cx="1122113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Did everyone benefit from the industrial revolution?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10429" y="6915012"/>
            <a:ext cx="226464" cy="877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037" y="7807266"/>
            <a:ext cx="622792" cy="62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4944" y="8003797"/>
            <a:ext cx="684950" cy="68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3952" y="8069065"/>
            <a:ext cx="580054" cy="580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543" y="6280295"/>
            <a:ext cx="573670" cy="573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5761" y="5518964"/>
            <a:ext cx="489163" cy="489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287" y="5939933"/>
            <a:ext cx="430174" cy="430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6194" y="4832470"/>
            <a:ext cx="566105" cy="566105"/>
          </a:xfrm>
          <a:prstGeom prst="rect">
            <a:avLst/>
          </a:prstGeom>
        </p:spPr>
      </p:pic>
      <p:pic>
        <p:nvPicPr>
          <p:cNvPr id="1026" name="Picture 2" descr="navigation Icon 121269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02" y="1296378"/>
            <a:ext cx="354305" cy="3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72817" y="1856390"/>
            <a:ext cx="126308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Expansion and Empire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510003" y="2406758"/>
            <a:ext cx="3692" cy="2764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96949" y="2795201"/>
            <a:ext cx="136595" cy="25557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58293" y="3056881"/>
            <a:ext cx="126308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Britain in the 20th century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7848B3-A691-06D7-EEBF-635F220E03FA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3274414" y="6203993"/>
            <a:ext cx="95785" cy="1976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6BEFB1-2A08-AC0E-ED46-4318C33D0862}"/>
              </a:ext>
            </a:extLst>
          </p:cNvPr>
          <p:cNvCxnSpPr>
            <a:cxnSpLocks/>
          </p:cNvCxnSpPr>
          <p:nvPr/>
        </p:nvCxnSpPr>
        <p:spPr>
          <a:xfrm flipH="1">
            <a:off x="4540395" y="6225656"/>
            <a:ext cx="58801" cy="22382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06E74F-504B-A187-C8B2-1A34B9910E31}"/>
              </a:ext>
            </a:extLst>
          </p:cNvPr>
          <p:cNvSpPr txBox="1"/>
          <p:nvPr/>
        </p:nvSpPr>
        <p:spPr>
          <a:xfrm>
            <a:off x="1081600" y="4594545"/>
            <a:ext cx="1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A changing world: Terrorism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085C18B-2894-2881-2E8F-63A80EDB808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16753"/>
          <a:stretch/>
        </p:blipFill>
        <p:spPr>
          <a:xfrm>
            <a:off x="2342438" y="5549713"/>
            <a:ext cx="598560" cy="4982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CFC33A-C0E0-ACA9-1948-D70BD2B6F4A9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535"/>
          <a:stretch/>
        </p:blipFill>
        <p:spPr>
          <a:xfrm>
            <a:off x="2425937" y="4543455"/>
            <a:ext cx="508549" cy="424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F90CF8-83FE-1957-B2D4-E7F6E785DAF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12684"/>
          <a:stretch/>
        </p:blipFill>
        <p:spPr>
          <a:xfrm>
            <a:off x="1638302" y="2026726"/>
            <a:ext cx="414705" cy="3621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BE96EA9-FDA7-77E5-AEA1-776C76115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17087"/>
          <a:stretch/>
        </p:blipFill>
        <p:spPr>
          <a:xfrm>
            <a:off x="6328931" y="2235238"/>
            <a:ext cx="529069" cy="438667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279BEC84-F1C1-DD91-8D7E-50D99E697983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1538"/>
          <a:stretch/>
        </p:blipFill>
        <p:spPr>
          <a:xfrm>
            <a:off x="3225825" y="3199827"/>
            <a:ext cx="582662" cy="457167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B46514EB-4FCB-AA7E-A29C-D3C48FAE301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14954"/>
          <a:stretch/>
        </p:blipFill>
        <p:spPr>
          <a:xfrm>
            <a:off x="675299" y="3408965"/>
            <a:ext cx="727263" cy="6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E7B35942E7B41B0BB6BB854BB9890" ma:contentTypeVersion="9" ma:contentTypeDescription="Create a new document." ma:contentTypeScope="" ma:versionID="5ab1e64709761aa0ce4339c78a5c3cb7">
  <xsd:schema xmlns:xsd="http://www.w3.org/2001/XMLSchema" xmlns:xs="http://www.w3.org/2001/XMLSchema" xmlns:p="http://schemas.microsoft.com/office/2006/metadata/properties" xmlns:ns3="3ae710b1-42e1-4a23-8778-9bf256b1880c" xmlns:ns4="bcb174b3-1eae-4ffb-b454-fe3d9a5b4d12" targetNamespace="http://schemas.microsoft.com/office/2006/metadata/properties" ma:root="true" ma:fieldsID="74d5b6416c8e7ae22ea2a1e0d76b7b57" ns3:_="" ns4:_="">
    <xsd:import namespace="3ae710b1-42e1-4a23-8778-9bf256b1880c"/>
    <xsd:import namespace="bcb174b3-1eae-4ffb-b454-fe3d9a5b4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710b1-42e1-4a23-8778-9bf256b18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74b3-1eae-4ffb-b454-fe3d9a5b4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e710b1-42e1-4a23-8778-9bf256b1880c" xsi:nil="true"/>
  </documentManagement>
</p:properties>
</file>

<file path=customXml/itemProps1.xml><?xml version="1.0" encoding="utf-8"?>
<ds:datastoreItem xmlns:ds="http://schemas.openxmlformats.org/officeDocument/2006/customXml" ds:itemID="{7DE8DDB5-4D6F-4CFD-9858-B17E0E76E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710b1-42e1-4a23-8778-9bf256b1880c"/>
    <ds:schemaRef ds:uri="bcb174b3-1eae-4ffb-b454-fe3d9a5b4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EAE447-9BBA-489D-96CA-80E50EF03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0503CA-AAC8-4480-ABD7-3413081AC352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b174b3-1eae-4ffb-b454-fe3d9a5b4d12"/>
    <ds:schemaRef ds:uri="3ae710b1-42e1-4a23-8778-9bf256b1880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8797</TotalTime>
  <Words>306</Words>
  <Application>Microsoft Office PowerPoint</Application>
  <PresentationFormat>A4 Paper (210x297 mm)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H Barratt - LBA Staff</cp:lastModifiedBy>
  <cp:revision>348</cp:revision>
  <cp:lastPrinted>2019-11-01T07:25:53Z</cp:lastPrinted>
  <dcterms:created xsi:type="dcterms:W3CDTF">2018-02-08T08:28:53Z</dcterms:created>
  <dcterms:modified xsi:type="dcterms:W3CDTF">2024-07-12T12:33:28Z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0x010100827E7B35942E7B41B0BB6BB854BB9890</vt:lpwstr>
  </property>
</Properties>
</file>