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1416" y="-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3071022" y="1416467"/>
            <a:ext cx="1632500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917" y="8229541"/>
            <a:ext cx="123124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How developed is the world around us?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42810" y="8641170"/>
            <a:ext cx="4585" cy="27380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1" idx="0"/>
          </p:cNvCxnSpPr>
          <p:nvPr/>
        </p:nvCxnSpPr>
        <p:spPr>
          <a:xfrm flipV="1">
            <a:off x="2842559" y="8971037"/>
            <a:ext cx="59222" cy="28270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304159" y="9253741"/>
            <a:ext cx="107680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How does the weather affect us?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8301" y="7267490"/>
            <a:ext cx="102072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is happening at our coastlines?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50523" y="6937992"/>
            <a:ext cx="145112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can I use geography to find out about the world around me?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8" idx="2"/>
          </p:cNvCxnSpPr>
          <p:nvPr/>
        </p:nvCxnSpPr>
        <p:spPr>
          <a:xfrm>
            <a:off x="2576084" y="7445439"/>
            <a:ext cx="112666" cy="1834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977248" y="537430"/>
            <a:ext cx="721583" cy="588249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81623" y="7317488"/>
            <a:ext cx="181665" cy="28218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324339" y="5770787"/>
            <a:ext cx="94830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Where do people live?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75354" y="6748552"/>
            <a:ext cx="116927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are our polar regions like?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23374" y="7153293"/>
            <a:ext cx="286005" cy="10825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22374" y="6163758"/>
            <a:ext cx="199857" cy="24126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097677" y="5861548"/>
            <a:ext cx="137529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Why do some places have tectonic hazards?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107052" y="6194475"/>
            <a:ext cx="3088" cy="2519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611022" y="492241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27841" y="5154349"/>
            <a:ext cx="127006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do rivers change the UK landscape?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64586" y="4547683"/>
            <a:ext cx="106780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is our planet threatened?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33983" y="5523424"/>
            <a:ext cx="374464" cy="12093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604172" y="4737224"/>
            <a:ext cx="151490" cy="1184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75354" y="4688307"/>
            <a:ext cx="113468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do we manage our water? 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27294" y="3298163"/>
            <a:ext cx="115436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Weather hazards and climate change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99782" y="1922984"/>
            <a:ext cx="95450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Why does the coast present management challenges?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184379" y="3643306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515058" y="4056870"/>
            <a:ext cx="417839" cy="10244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08033" y="2585269"/>
            <a:ext cx="67305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909548" y="2563817"/>
            <a:ext cx="61029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29812" y="1403338"/>
            <a:ext cx="685448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73316" y="2041134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33223" y="3182705"/>
            <a:ext cx="910016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issues do urban areas in the UK face?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9251" y="2445825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47481" y="2424183"/>
            <a:ext cx="246832" cy="1152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2828" y="706545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92993" y="486655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Geography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3x GCSE </a:t>
            </a:r>
          </a:p>
          <a:p>
            <a:r>
              <a:rPr lang="en-GB" sz="899" b="1" dirty="0"/>
              <a:t>Geography EXAMS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786179" y="93630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Geography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23569" y="7618584"/>
            <a:ext cx="261440" cy="4994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75354" y="2072356"/>
            <a:ext cx="909143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River processes and management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73520" y="3278511"/>
            <a:ext cx="1208898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How is the economic world changing?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96" idx="3"/>
          </p:cNvCxnSpPr>
          <p:nvPr/>
        </p:nvCxnSpPr>
        <p:spPr>
          <a:xfrm>
            <a:off x="1043239" y="3436429"/>
            <a:ext cx="343744" cy="132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95206" y="2144332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Fieldwork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505849" y="2453228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8"/>
            <a:ext cx="874839" cy="1315013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85543" y="1087746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Issue evaluation</a:t>
            </a:r>
          </a:p>
          <a:p>
            <a:r>
              <a:rPr lang="en-GB" sz="899" b="1" dirty="0"/>
              <a:t>(Pre release)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58382" y="1561509"/>
            <a:ext cx="235931" cy="20022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50" name="Picture 149" descr="Water Stream River · Free vector graphic on Pixabay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2" y="5583891"/>
            <a:ext cx="502559" cy="353010"/>
          </a:xfrm>
          <a:prstGeom prst="rect">
            <a:avLst/>
          </a:prstGeom>
        </p:spPr>
      </p:pic>
      <p:pic>
        <p:nvPicPr>
          <p:cNvPr id="25" name="Picture 24" descr="Clipart - Water Droplet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87" y="4177478"/>
            <a:ext cx="321629" cy="463137"/>
          </a:xfrm>
          <a:prstGeom prst="rect">
            <a:avLst/>
          </a:prstGeom>
        </p:spPr>
      </p:pic>
      <p:pic>
        <p:nvPicPr>
          <p:cNvPr id="152" name="Picture 151" descr="Public Domain Clip Art Image | Compass icons | ID: 13925584813300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50" y="2000718"/>
            <a:ext cx="331681" cy="430701"/>
          </a:xfrm>
          <a:prstGeom prst="rect">
            <a:avLst/>
          </a:prstGeom>
        </p:spPr>
      </p:pic>
      <p:pic>
        <p:nvPicPr>
          <p:cNvPr id="31" name="Picture 30" descr="Chart Red Arrow Growth · Free image o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45" y="3380458"/>
            <a:ext cx="443491" cy="332618"/>
          </a:xfrm>
          <a:prstGeom prst="rect">
            <a:avLst/>
          </a:prstGeom>
        </p:spPr>
      </p:pic>
      <p:pic>
        <p:nvPicPr>
          <p:cNvPr id="168" name="Picture 167" descr="Water Stream River · Free vector graphic on Pixabay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2" y="2577362"/>
            <a:ext cx="502559" cy="353010"/>
          </a:xfrm>
          <a:prstGeom prst="rect">
            <a:avLst/>
          </a:prstGeom>
        </p:spPr>
      </p:pic>
      <p:pic>
        <p:nvPicPr>
          <p:cNvPr id="33" name="Picture 32" descr="Factory | Free Stock Photo | Illustration of a blue factory | # 15356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1" y="2597043"/>
            <a:ext cx="569561" cy="569561"/>
          </a:xfrm>
          <a:prstGeom prst="rect">
            <a:avLst/>
          </a:prstGeom>
        </p:spPr>
      </p:pic>
      <p:pic>
        <p:nvPicPr>
          <p:cNvPr id="35" name="Picture 34" descr="Clipart - Ocean Wave 3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387" y="1983669"/>
            <a:ext cx="422194" cy="292341"/>
          </a:xfrm>
          <a:prstGeom prst="rect">
            <a:avLst/>
          </a:prstGeom>
        </p:spPr>
      </p:pic>
      <p:pic>
        <p:nvPicPr>
          <p:cNvPr id="36" name="Picture 35" descr="Raincloud Storm Weather · Free vector graphic on Pixabay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60" y="3104953"/>
            <a:ext cx="398052" cy="39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5401" y="9121758"/>
            <a:ext cx="564414" cy="56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754" y="7694776"/>
            <a:ext cx="563021" cy="563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918" y="6812886"/>
            <a:ext cx="581063" cy="5810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3959" y="6962487"/>
            <a:ext cx="490052" cy="490052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41787" y="6933500"/>
            <a:ext cx="1303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How do we manage the world’s resources?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8803" y="5608568"/>
            <a:ext cx="438331" cy="4383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2855" y="5724133"/>
            <a:ext cx="470342" cy="4703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17242" y="7078924"/>
            <a:ext cx="471815" cy="4718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63991" y="4488166"/>
            <a:ext cx="523599" cy="523599"/>
          </a:xfrm>
          <a:prstGeom prst="rect">
            <a:avLst/>
          </a:prstGeom>
        </p:spPr>
      </p:pic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81623" y="4901080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14839" y="4462806"/>
            <a:ext cx="1125153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How are we connected to the living world?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04822" y="4404888"/>
            <a:ext cx="581193" cy="581193"/>
          </a:xfrm>
          <a:prstGeom prst="rect">
            <a:avLst/>
          </a:prstGeom>
        </p:spPr>
      </p:pic>
      <p:sp>
        <p:nvSpPr>
          <p:cNvPr id="181" name="Rectangle 18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6622" y="4015831"/>
            <a:ext cx="974926" cy="50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does plate tectonics create hazards?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67057" y="2569373"/>
            <a:ext cx="374464" cy="12093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1520" y="4267336"/>
            <a:ext cx="534204" cy="534204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85166" y="2007047"/>
            <a:ext cx="130560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do we manage urban areas in NEEs?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26144" y="1863808"/>
            <a:ext cx="489174" cy="48917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34573" y="718475"/>
            <a:ext cx="551254" cy="5512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5"/>
          <a:srcRect t="19636" b="15960"/>
          <a:stretch/>
        </p:blipFill>
        <p:spPr>
          <a:xfrm>
            <a:off x="494979" y="8612347"/>
            <a:ext cx="912723" cy="58783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53087" y="6933873"/>
            <a:ext cx="505805" cy="5058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E9A519-536E-158B-5C17-8CBDE6ED5430}"/>
              </a:ext>
            </a:extLst>
          </p:cNvPr>
          <p:cNvSpPr/>
          <p:nvPr/>
        </p:nvSpPr>
        <p:spPr>
          <a:xfrm>
            <a:off x="3670501" y="8181395"/>
            <a:ext cx="94830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Step into geography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D56C7-ED87-782B-C328-43531F5ED094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16148"/>
          <a:stretch/>
        </p:blipFill>
        <p:spPr>
          <a:xfrm>
            <a:off x="4346647" y="8057460"/>
            <a:ext cx="683923" cy="573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E73FF5-06E0-5212-1E3F-BA5851C41F53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b="26478"/>
          <a:stretch/>
        </p:blipFill>
        <p:spPr>
          <a:xfrm>
            <a:off x="3229866" y="8096757"/>
            <a:ext cx="671967" cy="4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8479</TotalTime>
  <Words>197</Words>
  <Application>Microsoft Office PowerPoint</Application>
  <PresentationFormat>A4 Paper (210x297 mm)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 D Brown - LBA Staff</cp:lastModifiedBy>
  <cp:revision>346</cp:revision>
  <cp:lastPrinted>2023-03-14T16:15:32Z</cp:lastPrinted>
  <dcterms:created xsi:type="dcterms:W3CDTF">2018-02-08T08:28:53Z</dcterms:created>
  <dcterms:modified xsi:type="dcterms:W3CDTF">2024-10-14T14:32:15Z</dcterms:modified>
</cp:coreProperties>
</file>