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4" r:id="rId2"/>
    <p:sldId id="355" r:id="rId3"/>
    <p:sldId id="356" r:id="rId4"/>
    <p:sldId id="357" r:id="rId5"/>
    <p:sldId id="358" r:id="rId6"/>
    <p:sldId id="311" r:id="rId7"/>
    <p:sldId id="312" r:id="rId8"/>
    <p:sldId id="313" r:id="rId9"/>
    <p:sldId id="316" r:id="rId10"/>
    <p:sldId id="315" r:id="rId1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30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83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79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80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74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/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56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88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6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12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59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78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4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86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4"/>
            <a:ext cx="3471863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65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40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22615" y="6707333"/>
          <a:ext cx="3657600" cy="1710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702968447"/>
                    </a:ext>
                  </a:extLst>
                </a:gridCol>
              </a:tblGrid>
              <a:tr h="144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Recipes 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7" marR="62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594982"/>
                  </a:ext>
                </a:extLst>
              </a:tr>
              <a:tr h="1222329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Homemade Burgers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Sweet and Sour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Flatbread Pizza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Homemade Kebab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20002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81467" y="554321"/>
            <a:ext cx="4539897" cy="1460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964" b="1" dirty="0">
                <a:latin typeface="Tw Cen MT" panose="020B0602020104020603" pitchFamily="34" charset="0"/>
              </a:rPr>
              <a:t>Design and Technology</a:t>
            </a:r>
          </a:p>
          <a:p>
            <a:pPr algn="ctr"/>
            <a:r>
              <a:rPr lang="en-GB" sz="2964" b="1" dirty="0">
                <a:latin typeface="Tw Cen MT" panose="020B0602020104020603" pitchFamily="34" charset="0"/>
              </a:rPr>
              <a:t>Food and Nutrition – Year 9</a:t>
            </a:r>
          </a:p>
          <a:p>
            <a:pPr algn="ctr"/>
            <a:r>
              <a:rPr lang="en-GB" sz="2964" b="1" dirty="0" err="1">
                <a:latin typeface="Tw Cen MT" panose="020B0602020104020603" pitchFamily="34" charset="0"/>
              </a:rPr>
              <a:t>Fakeaway</a:t>
            </a:r>
            <a:r>
              <a:rPr lang="en-GB" sz="2964" b="1" dirty="0">
                <a:latin typeface="Tw Cen MT" panose="020B0602020104020603" pitchFamily="34" charset="0"/>
              </a:rPr>
              <a:t> project  </a:t>
            </a:r>
            <a:endParaRPr lang="en-GB" sz="2964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9369" y="282400"/>
            <a:ext cx="6441369" cy="93223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8"/>
          </a:p>
        </p:txBody>
      </p:sp>
      <p:pic>
        <p:nvPicPr>
          <p:cNvPr id="8" name="Picture 7" descr="C:\Users\sbarlow\AppData\Local\Microsoft\Windows\INetCache\Content.MSO\10035643.tmp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r="10561"/>
          <a:stretch/>
        </p:blipFill>
        <p:spPr bwMode="auto">
          <a:xfrm>
            <a:off x="1749371" y="2303788"/>
            <a:ext cx="2016369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sbarlow\AppData\Local\Microsoft\Windows\INetCache\Content.MSO\9269BDE4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615" y="415163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sbarlow\AppData\Local\Microsoft\Windows\INetCache\Content.MSO\8B111EFE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740" y="2810110"/>
            <a:ext cx="1743075" cy="2619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526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84" y="244642"/>
            <a:ext cx="6363945" cy="556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5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31" y="196303"/>
            <a:ext cx="6199632" cy="613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91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26" y="223852"/>
            <a:ext cx="6111240" cy="82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70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6" y="199644"/>
            <a:ext cx="5923788" cy="676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62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91" y="214064"/>
            <a:ext cx="5972556" cy="715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17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22615" y="6707333"/>
          <a:ext cx="3657600" cy="1710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702968447"/>
                    </a:ext>
                  </a:extLst>
                </a:gridCol>
              </a:tblGrid>
              <a:tr h="144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Recipes 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7" marR="62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594982"/>
                  </a:ext>
                </a:extLst>
              </a:tr>
              <a:tr h="1222329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Creamy bacon pasta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Veggie Tikka Masala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Real pizza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Pasta Bolognaise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20002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81467" y="554321"/>
            <a:ext cx="4539897" cy="1460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964" b="1" dirty="0">
                <a:latin typeface="Tw Cen MT" panose="020B0602020104020603" pitchFamily="34" charset="0"/>
              </a:rPr>
              <a:t>Design and Technology</a:t>
            </a:r>
          </a:p>
          <a:p>
            <a:pPr algn="ctr"/>
            <a:r>
              <a:rPr lang="en-GB" sz="2964" b="1" dirty="0">
                <a:latin typeface="Tw Cen MT" panose="020B0602020104020603" pitchFamily="34" charset="0"/>
              </a:rPr>
              <a:t>Food and Nutrition – Year 9</a:t>
            </a:r>
          </a:p>
          <a:p>
            <a:pPr algn="ctr"/>
            <a:r>
              <a:rPr lang="en-GB" sz="2964" b="1" dirty="0">
                <a:latin typeface="Tw Cen MT" panose="020B0602020104020603" pitchFamily="34" charset="0"/>
              </a:rPr>
              <a:t>Ready meal project</a:t>
            </a:r>
            <a:endParaRPr lang="en-GB" sz="2964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9369" y="282400"/>
            <a:ext cx="6441369" cy="93223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8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005" y="4607030"/>
            <a:ext cx="2335880" cy="17496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052" y="4613610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490" y="247048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8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09" y="592636"/>
            <a:ext cx="6121908" cy="70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63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38" y="344624"/>
            <a:ext cx="5923788" cy="632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22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8" y="394395"/>
            <a:ext cx="6246876" cy="870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87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520065E-2DCE-49BC-9085-5C2E148CE6D8}" vid="{4C3C53C7-F493-49ED-B619-38CA6D05AA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</TotalTime>
  <Words>44</Words>
  <Application>Microsoft Office PowerPoint</Application>
  <PresentationFormat>A4 Paper (210x297 mm)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S Barlow - LBA Staff</dc:creator>
  <cp:lastModifiedBy>Mr S Barlow - LBA Staff</cp:lastModifiedBy>
  <cp:revision>3</cp:revision>
  <dcterms:created xsi:type="dcterms:W3CDTF">2023-09-11T09:08:56Z</dcterms:created>
  <dcterms:modified xsi:type="dcterms:W3CDTF">2023-09-11T09:11:45Z</dcterms:modified>
</cp:coreProperties>
</file>