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3" r:id="rId4"/>
    <p:sldId id="305" r:id="rId5"/>
    <p:sldId id="304" r:id="rId6"/>
    <p:sldId id="352" r:id="rId7"/>
    <p:sldId id="302" r:id="rId8"/>
    <p:sldId id="353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9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4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6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5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EB1F-37AE-4D9E-A5C0-4DDE8E0C60CD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2A7A-E347-417C-BC3C-6ED36B0E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253" y="6321270"/>
          <a:ext cx="3657600" cy="2808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02968447"/>
                    </a:ext>
                  </a:extLst>
                </a:gridCol>
              </a:tblGrid>
              <a:tr h="144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Recipes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7" marR="622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94982"/>
                  </a:ext>
                </a:extLst>
              </a:tr>
              <a:tr h="122232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Pasta Ragu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Burger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Cheese Straws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Danish Pastries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Tomato Soup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Macaroni Cheese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2400" b="1" kern="1200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Apple Pie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00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1468" y="646436"/>
            <a:ext cx="4539897" cy="1460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964" b="1" dirty="0">
                <a:latin typeface="Tw Cen MT" panose="020B0602020104020603" pitchFamily="34" charset="0"/>
              </a:rPr>
              <a:t>Design and Technology</a:t>
            </a:r>
          </a:p>
          <a:p>
            <a:pPr algn="ctr"/>
            <a:r>
              <a:rPr lang="en-GB" sz="2964" b="1" dirty="0">
                <a:latin typeface="Tw Cen MT" panose="020B0602020104020603" pitchFamily="34" charset="0"/>
              </a:rPr>
              <a:t>Food and Nutrition – Year 8</a:t>
            </a:r>
          </a:p>
          <a:p>
            <a:pPr algn="ctr"/>
            <a:r>
              <a:rPr lang="en-GB" sz="2964" b="1" dirty="0">
                <a:latin typeface="Tw Cen MT" panose="020B0602020104020603" pitchFamily="34" charset="0"/>
              </a:rPr>
              <a:t>Food for Teenagers </a:t>
            </a:r>
            <a:endParaRPr lang="en-GB" sz="2964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369" y="282400"/>
            <a:ext cx="6441369" cy="9322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8"/>
          </a:p>
        </p:txBody>
      </p:sp>
      <p:pic>
        <p:nvPicPr>
          <p:cNvPr id="5" name="Picture 4" descr="C:\Users\sbarlow\AppData\Local\Microsoft\Windows\INetCache\Content.MSO\4F0FCCE1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16" y="2015106"/>
            <a:ext cx="1828800" cy="24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16" y="2015106"/>
            <a:ext cx="183832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419" y="450924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2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3" y="496463"/>
            <a:ext cx="6440424" cy="45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" y="366602"/>
            <a:ext cx="6361176" cy="43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277529"/>
            <a:ext cx="629716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0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00" y="516636"/>
            <a:ext cx="5923788" cy="38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58" y="412162"/>
            <a:ext cx="5923788" cy="38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" y="426159"/>
            <a:ext cx="6190488" cy="84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9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21" y="432174"/>
            <a:ext cx="6123432" cy="82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9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20065E-2DCE-49BC-9085-5C2E148CE6D8}" vid="{4C3C53C7-F493-49ED-B619-38CA6D05AA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26</Words>
  <Application>Microsoft Office PowerPoint</Application>
  <PresentationFormat>A4 Paper (210x297 mm)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 Barlow - LBA Staff</dc:creator>
  <cp:lastModifiedBy>Mr S Barlow - LBA Staff</cp:lastModifiedBy>
  <cp:revision>2</cp:revision>
  <dcterms:created xsi:type="dcterms:W3CDTF">2023-09-11T09:08:56Z</dcterms:created>
  <dcterms:modified xsi:type="dcterms:W3CDTF">2023-09-11T09:10:52Z</dcterms:modified>
</cp:coreProperties>
</file>