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8" r:id="rId3"/>
    <p:sldId id="296" r:id="rId4"/>
    <p:sldId id="298" r:id="rId5"/>
    <p:sldId id="347" r:id="rId6"/>
    <p:sldId id="348" r:id="rId7"/>
    <p:sldId id="349" r:id="rId8"/>
    <p:sldId id="350" r:id="rId9"/>
    <p:sldId id="35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9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6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5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253" y="6128762"/>
          <a:ext cx="3657600" cy="3173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02968447"/>
                    </a:ext>
                  </a:extLst>
                </a:gridCol>
              </a:tblGrid>
              <a:tr h="144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Recipes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7" marR="62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94982"/>
                  </a:ext>
                </a:extLst>
              </a:tr>
              <a:tr h="122232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Pleasing pasta salad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Pizza Toast</a:t>
                      </a:r>
                    </a:p>
                    <a:p>
                      <a:pPr marL="228600" marR="0" lvl="0" indent="-22860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Cheesy Chicken Nuggets</a:t>
                      </a:r>
                    </a:p>
                    <a:p>
                      <a:pPr marL="228600" marR="0" lvl="0" indent="-22860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Cheese Scones</a:t>
                      </a:r>
                    </a:p>
                    <a:p>
                      <a:pPr marL="228600" marR="0" lvl="0" indent="-22860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Rock Cakes</a:t>
                      </a:r>
                    </a:p>
                    <a:p>
                      <a:pPr marL="228600" marR="0" lvl="0" indent="-22860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Stir Fry</a:t>
                      </a:r>
                    </a:p>
                    <a:p>
                      <a:pPr marL="228600" marR="0" lvl="0" indent="-22860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Spring Rolls</a:t>
                      </a:r>
                    </a:p>
                    <a:p>
                      <a:pPr marL="228600" marR="0" lvl="0" indent="-22860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Fruit Crumble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0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0482" y="646436"/>
            <a:ext cx="4741875" cy="1460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964" b="1" dirty="0">
                <a:latin typeface="Tw Cen MT" panose="020B0602020104020603" pitchFamily="34" charset="0"/>
              </a:rPr>
              <a:t>Design and Technology</a:t>
            </a:r>
          </a:p>
          <a:p>
            <a:pPr algn="ctr"/>
            <a:r>
              <a:rPr lang="en-GB" sz="2964" b="1" dirty="0">
                <a:latin typeface="Tw Cen MT" panose="020B0602020104020603" pitchFamily="34" charset="0"/>
              </a:rPr>
              <a:t>Food and Nutrition – Year 7  </a:t>
            </a:r>
          </a:p>
          <a:p>
            <a:pPr algn="ctr"/>
            <a:r>
              <a:rPr lang="en-GB" sz="2964" b="1" dirty="0">
                <a:latin typeface="Tw Cen MT" panose="020B0602020104020603" pitchFamily="34" charset="0"/>
              </a:rPr>
              <a:t>Healthy Eating </a:t>
            </a:r>
            <a:endParaRPr lang="en-GB" sz="2964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369" y="282400"/>
            <a:ext cx="6441369" cy="9322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8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95" y="2170042"/>
            <a:ext cx="2139867" cy="142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37" y="357039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862" y="25852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5" y="413365"/>
            <a:ext cx="6315456" cy="52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34" y="397082"/>
            <a:ext cx="6251448" cy="74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2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92" y="94248"/>
            <a:ext cx="644652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8" y="525498"/>
            <a:ext cx="6142786" cy="48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76" y="404140"/>
            <a:ext cx="6313732" cy="43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4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7" y="348514"/>
            <a:ext cx="6260592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4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6" y="385773"/>
            <a:ext cx="5923788" cy="48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6" y="282782"/>
            <a:ext cx="6562344" cy="36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20065E-2DCE-49BC-9085-5C2E148CE6D8}" vid="{4C3C53C7-F493-49ED-B619-38CA6D05AA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30</Words>
  <Application>Microsoft Office PowerPoint</Application>
  <PresentationFormat>A4 Paper (210x297 mm)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 Barlow - LBA Staff</dc:creator>
  <cp:lastModifiedBy>Mr S Barlow - LBA Staff</cp:lastModifiedBy>
  <cp:revision>1</cp:revision>
  <dcterms:created xsi:type="dcterms:W3CDTF">2023-09-11T09:08:56Z</dcterms:created>
  <dcterms:modified xsi:type="dcterms:W3CDTF">2023-09-11T09:10:15Z</dcterms:modified>
</cp:coreProperties>
</file>