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59" r:id="rId15"/>
    <p:sldId id="330" r:id="rId16"/>
    <p:sldId id="331" r:id="rId17"/>
    <p:sldId id="332" r:id="rId18"/>
    <p:sldId id="333" r:id="rId19"/>
    <p:sldId id="337" r:id="rId20"/>
    <p:sldId id="338" r:id="rId21"/>
    <p:sldId id="360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30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3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79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0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4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469625"/>
            <a:ext cx="5915025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629228"/>
            <a:ext cx="5915025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/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56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88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6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7"/>
            <a:ext cx="2901255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1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78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4"/>
            <a:ext cx="3471863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86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4"/>
            <a:ext cx="3471863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65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1EB1F-37AE-4D9E-A5C0-4DDE8E0C60C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8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02A7A-E347-417C-BC3C-6ED36B0EF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0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9369" y="5872068"/>
          <a:ext cx="2092505" cy="3533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2505">
                  <a:extLst>
                    <a:ext uri="{9D8B030D-6E8A-4147-A177-3AD203B41FA5}">
                      <a16:colId xmlns:a16="http://schemas.microsoft.com/office/drawing/2014/main" val="702968447"/>
                    </a:ext>
                  </a:extLst>
                </a:gridCol>
              </a:tblGrid>
              <a:tr h="25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Recipes – Term 1 </a:t>
                      </a:r>
                      <a:endParaRPr lang="en-GB" sz="13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7" marR="622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594982"/>
                  </a:ext>
                </a:extLst>
              </a:tr>
              <a:tr h="3281033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Jambalaya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Veggie rolls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Quiche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Mini Bakewell Pudding/</a:t>
                      </a:r>
                      <a:r>
                        <a:rPr lang="en-GB" sz="1300" b="1" kern="1200" baseline="0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Tarte</a:t>
                      </a: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Tatin</a:t>
                      </a:r>
                      <a:endParaRPr lang="en-GB" sz="1300" b="1" kern="1200" baseline="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Fruit Scones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Veggie </a:t>
                      </a:r>
                      <a:r>
                        <a:rPr lang="en-GB" sz="1300" b="1" kern="1200" baseline="0" dirty="0" err="1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Fritatas</a:t>
                      </a: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Chicken Pie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Chicken Curry &amp; Naan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Sweet Chilli Jam and cheese straws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Shortbread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Strudel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Mince pies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20002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0479" y="554321"/>
            <a:ext cx="4741876" cy="1004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964" b="1" dirty="0">
                <a:latin typeface="Tw Cen MT" panose="020B0602020104020603" pitchFamily="34" charset="0"/>
              </a:rPr>
              <a:t>Design and Technology</a:t>
            </a:r>
          </a:p>
          <a:p>
            <a:pPr algn="ctr"/>
            <a:r>
              <a:rPr lang="en-GB" sz="2964" b="1" dirty="0">
                <a:latin typeface="Tw Cen MT" panose="020B0602020104020603" pitchFamily="34" charset="0"/>
              </a:rPr>
              <a:t>Food and Nutrition – Year 10</a:t>
            </a:r>
            <a:endParaRPr lang="en-GB" sz="2964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369" y="282400"/>
            <a:ext cx="6441369" cy="93223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8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62200" y="5872068"/>
          <a:ext cx="2130425" cy="3533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0425">
                  <a:extLst>
                    <a:ext uri="{9D8B030D-6E8A-4147-A177-3AD203B41FA5}">
                      <a16:colId xmlns:a16="http://schemas.microsoft.com/office/drawing/2014/main" val="702968447"/>
                    </a:ext>
                  </a:extLst>
                </a:gridCol>
              </a:tblGrid>
              <a:tr h="2522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Recipes – Term 1 </a:t>
                      </a:r>
                      <a:endParaRPr lang="en-GB" sz="13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7" marR="622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594982"/>
                  </a:ext>
                </a:extLst>
              </a:tr>
              <a:tr h="3281033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Scotch Pancakes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Dairy and gluten free Lemon Meringue pie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Mayonnaise and Veg sticks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Chicken Kiev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Pasta Bolognaise 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Cottage Pie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20002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52951" y="5869314"/>
          <a:ext cx="2097788" cy="3536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7788">
                  <a:extLst>
                    <a:ext uri="{9D8B030D-6E8A-4147-A177-3AD203B41FA5}">
                      <a16:colId xmlns:a16="http://schemas.microsoft.com/office/drawing/2014/main" val="702968447"/>
                    </a:ext>
                  </a:extLst>
                </a:gridCol>
              </a:tblGrid>
              <a:tr h="255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Recipes – Term 1 </a:t>
                      </a:r>
                      <a:endParaRPr lang="en-GB" sz="13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7" marR="622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594982"/>
                  </a:ext>
                </a:extLst>
              </a:tr>
              <a:tr h="3281033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Cornbread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Strawberry Jam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Ravioli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Spring Rolls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Lemon Curd Swiss roll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Soda bread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Fishcakes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Gnocchi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Chocolate Eclairs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1300" b="1" kern="1200" baseline="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Lasagne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200028"/>
                  </a:ext>
                </a:extLst>
              </a:tr>
            </a:tbl>
          </a:graphicData>
        </a:graphic>
      </p:graphicFrame>
      <p:pic>
        <p:nvPicPr>
          <p:cNvPr id="19" name="Picture 18" descr="C:\Users\sbarlow\AppData\Local\Microsoft\Windows\INetCache\Content.MSO\C926290D.t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34" y="1807715"/>
            <a:ext cx="2955925" cy="155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sbarlow\AppData\Local\Microsoft\Windows\INetCache\Content.MSO\FE351499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34" y="3360081"/>
            <a:ext cx="2147570" cy="214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sbarlow\AppData\Local\Microsoft\Windows\INetCache\Content.MSO\C5BCE150.t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79" y="1807715"/>
            <a:ext cx="2147570" cy="2147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143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43" y="323569"/>
            <a:ext cx="6297168" cy="78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7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16" y="421908"/>
            <a:ext cx="5923788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5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30" y="100948"/>
            <a:ext cx="6236749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9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" y="134553"/>
            <a:ext cx="5923788" cy="46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2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80" y="561433"/>
            <a:ext cx="5923788" cy="3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0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6" y="694182"/>
            <a:ext cx="5923788" cy="85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5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7" y="229499"/>
            <a:ext cx="5919729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96" y="295134"/>
            <a:ext cx="5923788" cy="676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6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74" y="211194"/>
            <a:ext cx="5923788" cy="637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71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64" y="419621"/>
            <a:ext cx="6380988" cy="750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5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1246438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rgbClr val="79AA4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Chicken jambalaya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</a:b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Ingredients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 chicken breast or 3 Thighs 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 descr="HP Select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90" y="1246438"/>
            <a:ext cx="27527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431933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S Mincho"/>
                <a:cs typeface="Arial" panose="020B0604020202020204" pitchFamily="34" charset="0"/>
              </a:rPr>
              <a:t> 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onion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2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S Mincho"/>
                <a:cs typeface="Arial" panose="020B0604020202020204" pitchFamily="34" charset="0"/>
              </a:rPr>
              <a:t> 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garlic cloves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5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S Mincho"/>
                <a:cs typeface="Arial" panose="020B0604020202020204" pitchFamily="34" charset="0"/>
              </a:rPr>
              <a:t> 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Spring onions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S Mincho"/>
                <a:cs typeface="Arial" panose="020B0604020202020204" pitchFamily="34" charset="0"/>
              </a:rPr>
              <a:t>½ 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red pepper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100g button mushrooms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S Mincho"/>
                <a:cs typeface="Arial" panose="020B0604020202020204" pitchFamily="34" charset="0"/>
              </a:rPr>
              <a:t> 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Courgette 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 x 5ml spoon mild chilli powder 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2 x 5ml spoon ground turmeric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225g easy cook rice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 stock cube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 x 400g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S Mincho"/>
                <a:cs typeface="Arial" panose="020B0604020202020204" pitchFamily="34" charset="0"/>
              </a:rPr>
              <a:t> 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can chopped tomatoes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Method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Remove any visible fat from the chicken.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Cut the chicken into cubes. Thoroughly wash and dry your hands after touching the raw meat.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Prepare the remaining ingredients: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and dice the onion;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and crush the garlic cloves;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slice the spring onions into circles, reserving some green tips for garnish;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deseed and dice the red pepper;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quarter the button mushrooms;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halve the courgette and slice diagonally.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Spray the oil into the pan and allow to heat.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Add chicken to pan, stir and allow to brown.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Remove browned meat from the pan, and place on a clean plate.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With the pan still on the heat at the onion, garlic, chilli powder, turmeric and rice. 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Stir well and cook until the rice turns opaque. 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Pour 450 ml of water into saucepan and add stock cube.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Add the tomatoes.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Season with freshly ground black pepper.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Sir well and turn up the heat to boil.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Cover with a lid and simmer for 20 minutes.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Add the chicken, whole cloves, spring onions, red pepper, mushrooms and courgettes and stir well.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Cook for a further 10 minutes, or until the liquid is absorbed. Stir occasionally.  </a:t>
            </a:r>
            <a:endParaRPr kumimoji="0" lang="en-GB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Sprinkle with the reserved green tops of the spring onions and serve.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17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4" y="757348"/>
            <a:ext cx="5986272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1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65" y="565805"/>
            <a:ext cx="6063996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31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23" y="399168"/>
            <a:ext cx="6409944" cy="85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8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85" y="531595"/>
            <a:ext cx="5923788" cy="51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96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8" y="527785"/>
            <a:ext cx="5923788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75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97" y="604747"/>
            <a:ext cx="6216396" cy="49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1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6" y="610562"/>
            <a:ext cx="5923788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31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90" y="518762"/>
            <a:ext cx="5923788" cy="5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04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2" y="525780"/>
            <a:ext cx="5937504" cy="65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64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8" y="433898"/>
            <a:ext cx="5923788" cy="85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1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2" y="455876"/>
            <a:ext cx="6586728" cy="83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5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56" y="201047"/>
            <a:ext cx="6562344" cy="84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3" y="518120"/>
            <a:ext cx="5923788" cy="76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4" y="330868"/>
            <a:ext cx="6220618" cy="5841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59" y="6172200"/>
            <a:ext cx="5923788" cy="333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04" y="422549"/>
            <a:ext cx="6524244" cy="51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37" y="396400"/>
            <a:ext cx="5923788" cy="77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8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3" y="523414"/>
            <a:ext cx="5923788" cy="68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0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520065E-2DCE-49BC-9085-5C2E148CE6D8}" vid="{4C3C53C7-F493-49ED-B619-38CA6D05AA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</TotalTime>
  <Words>376</Words>
  <Application>Microsoft Office PowerPoint</Application>
  <PresentationFormat>A4 Paper (210x297 mm)</PresentationFormat>
  <Paragraphs>70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S Barlow - LBA Staff</dc:creator>
  <cp:lastModifiedBy>Mr S Barlow - LBA Staff</cp:lastModifiedBy>
  <cp:revision>4</cp:revision>
  <dcterms:created xsi:type="dcterms:W3CDTF">2023-09-11T09:08:56Z</dcterms:created>
  <dcterms:modified xsi:type="dcterms:W3CDTF">2023-09-11T09:12:34Z</dcterms:modified>
</cp:coreProperties>
</file>